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</p:sldMasterIdLst>
  <p:notesMasterIdLst>
    <p:notesMasterId r:id="rId62"/>
  </p:notesMasterIdLst>
  <p:sldIdLst>
    <p:sldId id="309" r:id="rId2"/>
    <p:sldId id="310" r:id="rId3"/>
    <p:sldId id="400" r:id="rId4"/>
    <p:sldId id="369" r:id="rId5"/>
    <p:sldId id="370" r:id="rId6"/>
    <p:sldId id="316" r:id="rId7"/>
    <p:sldId id="371" r:id="rId8"/>
    <p:sldId id="404" r:id="rId9"/>
    <p:sldId id="372" r:id="rId10"/>
    <p:sldId id="405" r:id="rId11"/>
    <p:sldId id="408" r:id="rId12"/>
    <p:sldId id="406" r:id="rId13"/>
    <p:sldId id="403" r:id="rId14"/>
    <p:sldId id="407" r:id="rId15"/>
    <p:sldId id="415" r:id="rId16"/>
    <p:sldId id="395" r:id="rId17"/>
    <p:sldId id="414" r:id="rId18"/>
    <p:sldId id="386" r:id="rId19"/>
    <p:sldId id="413" r:id="rId20"/>
    <p:sldId id="416" r:id="rId21"/>
    <p:sldId id="417" r:id="rId22"/>
    <p:sldId id="402" r:id="rId23"/>
    <p:sldId id="396" r:id="rId24"/>
    <p:sldId id="373" r:id="rId25"/>
    <p:sldId id="394" r:id="rId26"/>
    <p:sldId id="375" r:id="rId27"/>
    <p:sldId id="376" r:id="rId28"/>
    <p:sldId id="377" r:id="rId29"/>
    <p:sldId id="382" r:id="rId30"/>
    <p:sldId id="399" r:id="rId31"/>
    <p:sldId id="380" r:id="rId32"/>
    <p:sldId id="381" r:id="rId33"/>
    <p:sldId id="330" r:id="rId34"/>
    <p:sldId id="331" r:id="rId35"/>
    <p:sldId id="332" r:id="rId36"/>
    <p:sldId id="333" r:id="rId37"/>
    <p:sldId id="383" r:id="rId38"/>
    <p:sldId id="335" r:id="rId39"/>
    <p:sldId id="336" r:id="rId40"/>
    <p:sldId id="337" r:id="rId41"/>
    <p:sldId id="389" r:id="rId42"/>
    <p:sldId id="420" r:id="rId43"/>
    <p:sldId id="418" r:id="rId44"/>
    <p:sldId id="390" r:id="rId45"/>
    <p:sldId id="391" r:id="rId46"/>
    <p:sldId id="419" r:id="rId47"/>
    <p:sldId id="392" r:id="rId48"/>
    <p:sldId id="393" r:id="rId49"/>
    <p:sldId id="339" r:id="rId50"/>
    <p:sldId id="384" r:id="rId51"/>
    <p:sldId id="385" r:id="rId52"/>
    <p:sldId id="401" r:id="rId53"/>
    <p:sldId id="409" r:id="rId54"/>
    <p:sldId id="387" r:id="rId55"/>
    <p:sldId id="388" r:id="rId56"/>
    <p:sldId id="410" r:id="rId57"/>
    <p:sldId id="412" r:id="rId58"/>
    <p:sldId id="411" r:id="rId59"/>
    <p:sldId id="397" r:id="rId60"/>
    <p:sldId id="398" r:id="rId61"/>
  </p:sldIdLst>
  <p:sldSz cx="12192000" cy="6858000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L="22860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L="27432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L="32004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L="36576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4FB08C-C639-9349-99F2-2760FD4372F8}" v="107" dt="2020-12-06T15:21:17.911"/>
  </p1510:revLst>
</p1510:revInfo>
</file>

<file path=ppt/tableStyles.xml><?xml version="1.0" encoding="utf-8"?>
<a:tblStyleLst xmlns:a="http://schemas.openxmlformats.org/drawingml/2006/main" def="{90651C3A-4460-11DB-9652-00E08161165F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/>
    <p:restoredTop sz="97327"/>
  </p:normalViewPr>
  <p:slideViewPr>
    <p:cSldViewPr>
      <p:cViewPr varScale="1">
        <p:scale>
          <a:sx n="173" d="100"/>
          <a:sy n="173" d="100"/>
        </p:scale>
        <p:origin x="200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Leszczuk" userId="f51ff640-68ca-4f5b-81f1-7b807841f46e" providerId="ADAL" clId="{1E4FB08C-C639-9349-99F2-2760FD4372F8}"/>
    <pc:docChg chg="undo custSel mod addSld delSld modSld sldOrd">
      <pc:chgData name="Mikołaj Leszczuk" userId="f51ff640-68ca-4f5b-81f1-7b807841f46e" providerId="ADAL" clId="{1E4FB08C-C639-9349-99F2-2760FD4372F8}" dt="2020-12-06T15:21:34.340" v="1358"/>
      <pc:docMkLst>
        <pc:docMk/>
      </pc:docMkLst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09"/>
        </pc:sldMkLst>
      </pc:sldChg>
      <pc:sldChg chg="modSp mo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10"/>
        </pc:sldMkLst>
        <pc:spChg chg="mod">
          <ac:chgData name="Mikołaj Leszczuk" userId="f51ff640-68ca-4f5b-81f1-7b807841f46e" providerId="ADAL" clId="{1E4FB08C-C639-9349-99F2-2760FD4372F8}" dt="2020-12-06T13:50:09.397" v="466" actId="20577"/>
          <ac:spMkLst>
            <pc:docMk/>
            <pc:sldMk cId="0" sldId="310"/>
            <ac:spMk id="3075" creationId="{00000000-0000-0000-0000-000000000000}"/>
          </ac:spMkLst>
        </pc:spChg>
      </pc:sldChg>
      <pc:sldChg chg="modSp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16"/>
        </pc:sldMkLst>
        <pc:spChg chg="mod">
          <ac:chgData name="Mikołaj Leszczuk" userId="f51ff640-68ca-4f5b-81f1-7b807841f46e" providerId="ADAL" clId="{1E4FB08C-C639-9349-99F2-2760FD4372F8}" dt="2020-12-06T12:13:42.562" v="157"/>
          <ac:spMkLst>
            <pc:docMk/>
            <pc:sldMk cId="0" sldId="316"/>
            <ac:spMk id="2" creationId="{00000000-0000-0000-0000-000000000000}"/>
          </ac:spMkLst>
        </pc:spChg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30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31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32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33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35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36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642912435" sldId="337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0" sldId="339"/>
        </pc:sldMkLst>
      </pc:sldChg>
      <pc:sldChg chg="modSp mod 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062074960" sldId="369"/>
        </pc:sldMkLst>
        <pc:spChg chg="mod">
          <ac:chgData name="Mikołaj Leszczuk" userId="f51ff640-68ca-4f5b-81f1-7b807841f46e" providerId="ADAL" clId="{1E4FB08C-C639-9349-99F2-2760FD4372F8}" dt="2020-12-06T12:17:43.395" v="178" actId="20577"/>
          <ac:spMkLst>
            <pc:docMk/>
            <pc:sldMk cId="1062074960" sldId="369"/>
            <ac:spMk id="2" creationId="{00000000-0000-0000-0000-000000000000}"/>
          </ac:spMkLst>
        </pc:spChg>
        <pc:spChg chg="mod">
          <ac:chgData name="Mikołaj Leszczuk" userId="f51ff640-68ca-4f5b-81f1-7b807841f46e" providerId="ADAL" clId="{1E4FB08C-C639-9349-99F2-2760FD4372F8}" dt="2020-12-06T12:18:09.218" v="189" actId="20577"/>
          <ac:spMkLst>
            <pc:docMk/>
            <pc:sldMk cId="1062074960" sldId="369"/>
            <ac:spMk id="3" creationId="{00000000-0000-0000-0000-000000000000}"/>
          </ac:spMkLst>
        </pc:spChg>
      </pc:sldChg>
      <pc:sldChg chg="modSp mod 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673333091" sldId="370"/>
        </pc:sldMkLst>
        <pc:spChg chg="mod">
          <ac:chgData name="Mikołaj Leszczuk" userId="f51ff640-68ca-4f5b-81f1-7b807841f46e" providerId="ADAL" clId="{1E4FB08C-C639-9349-99F2-2760FD4372F8}" dt="2020-12-06T12:18:23.463" v="190" actId="20577"/>
          <ac:spMkLst>
            <pc:docMk/>
            <pc:sldMk cId="1673333091" sldId="370"/>
            <ac:spMk id="2" creationId="{00000000-0000-0000-0000-000000000000}"/>
          </ac:spMkLst>
        </pc:spChg>
        <pc:spChg chg="mod">
          <ac:chgData name="Mikołaj Leszczuk" userId="f51ff640-68ca-4f5b-81f1-7b807841f46e" providerId="ADAL" clId="{1E4FB08C-C639-9349-99F2-2760FD4372F8}" dt="2020-12-06T12:19:45.531" v="194" actId="20577"/>
          <ac:spMkLst>
            <pc:docMk/>
            <pc:sldMk cId="1673333091" sldId="370"/>
            <ac:spMk id="3" creationId="{00000000-0000-0000-0000-000000000000}"/>
          </ac:spMkLst>
        </pc:spChg>
      </pc:sldChg>
      <pc:sldChg chg="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2002504022" sldId="371"/>
        </pc:sldMkLst>
      </pc:sldChg>
      <pc:sldChg chg="modSp mo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2146652460" sldId="372"/>
        </pc:sldMkLst>
        <pc:spChg chg="mod">
          <ac:chgData name="Mikołaj Leszczuk" userId="f51ff640-68ca-4f5b-81f1-7b807841f46e" providerId="ADAL" clId="{1E4FB08C-C639-9349-99F2-2760FD4372F8}" dt="2020-12-06T12:15:24.732" v="166" actId="27636"/>
          <ac:spMkLst>
            <pc:docMk/>
            <pc:sldMk cId="2146652460" sldId="372"/>
            <ac:spMk id="7" creationId="{00000000-0000-0000-0000-000000000000}"/>
          </ac:spMkLst>
        </pc:spChg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4265262932" sldId="373"/>
        </pc:sldMkLst>
      </pc:sldChg>
      <pc:sldChg chg="del">
        <pc:chgData name="Mikołaj Leszczuk" userId="f51ff640-68ca-4f5b-81f1-7b807841f46e" providerId="ADAL" clId="{1E4FB08C-C639-9349-99F2-2760FD4372F8}" dt="2020-12-06T13:17:08.812" v="289" actId="2696"/>
        <pc:sldMkLst>
          <pc:docMk/>
          <pc:sldMk cId="1464661581" sldId="374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437372016" sldId="375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527285727" sldId="376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465341256" sldId="377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126529747" sldId="380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056662522" sldId="381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899857483" sldId="382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798572555" sldId="383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017462230" sldId="384"/>
        </pc:sldMkLst>
      </pc:sldChg>
      <pc:sldChg chg="modSp mo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264323480" sldId="385"/>
        </pc:sldMkLst>
        <pc:spChg chg="mod">
          <ac:chgData name="Mikołaj Leszczuk" userId="f51ff640-68ca-4f5b-81f1-7b807841f46e" providerId="ADAL" clId="{1E4FB08C-C639-9349-99F2-2760FD4372F8}" dt="2020-12-06T11:36:06.378" v="26" actId="790"/>
          <ac:spMkLst>
            <pc:docMk/>
            <pc:sldMk cId="264323480" sldId="385"/>
            <ac:spMk id="84997" creationId="{00000000-0000-0000-0000-000000000000}"/>
          </ac:spMkLst>
        </pc:spChg>
      </pc:sldChg>
      <pc:sldChg chg="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4137093837" sldId="386"/>
        </pc:sldMkLst>
      </pc:sldChg>
      <pc:sldChg chg="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385423614" sldId="387"/>
        </pc:sldMkLst>
      </pc:sldChg>
      <pc:sldChg chg="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808998717" sldId="388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4217284323" sldId="389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282655441" sldId="390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2925013980" sldId="391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2786487439" sldId="392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2259311499" sldId="393"/>
        </pc:sldMkLst>
      </pc:sldChg>
      <pc:sldChg chg="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762629658" sldId="394"/>
        </pc:sldMkLst>
      </pc:sldChg>
      <pc:sldChg chg="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679822394" sldId="395"/>
        </pc:sldMkLst>
      </pc:sldChg>
      <pc:sldChg chg="addSp delSp modSp new ord modTransition modAnim">
        <pc:chgData name="Mikołaj Leszczuk" userId="f51ff640-68ca-4f5b-81f1-7b807841f46e" providerId="ADAL" clId="{1E4FB08C-C639-9349-99F2-2760FD4372F8}" dt="2020-12-06T15:21:34.340" v="1358"/>
        <pc:sldMkLst>
          <pc:docMk/>
          <pc:sldMk cId="2118300785" sldId="396"/>
        </pc:sldMkLst>
        <pc:spChg chg="mod">
          <ac:chgData name="Mikołaj Leszczuk" userId="f51ff640-68ca-4f5b-81f1-7b807841f46e" providerId="ADAL" clId="{1E4FB08C-C639-9349-99F2-2760FD4372F8}" dt="2020-12-06T11:08:55.121" v="3"/>
          <ac:spMkLst>
            <pc:docMk/>
            <pc:sldMk cId="2118300785" sldId="396"/>
            <ac:spMk id="2" creationId="{69C7233E-9F1B-4F46-9BE8-AEF7ED1DD8A6}"/>
          </ac:spMkLst>
        </pc:spChg>
        <pc:spChg chg="del">
          <ac:chgData name="Mikołaj Leszczuk" userId="f51ff640-68ca-4f5b-81f1-7b807841f46e" providerId="ADAL" clId="{1E4FB08C-C639-9349-99F2-2760FD4372F8}" dt="2020-12-06T11:04:32.015" v="2"/>
          <ac:spMkLst>
            <pc:docMk/>
            <pc:sldMk cId="2118300785" sldId="396"/>
            <ac:spMk id="3" creationId="{61FCDB3A-CA4F-C444-AD35-3B42644EE1B4}"/>
          </ac:spMkLst>
        </pc:spChg>
        <pc:picChg chg="add mod">
          <ac:chgData name="Mikołaj Leszczuk" userId="f51ff640-68ca-4f5b-81f1-7b807841f46e" providerId="ADAL" clId="{1E4FB08C-C639-9349-99F2-2760FD4372F8}" dt="2020-12-06T11:04:32.015" v="2"/>
          <ac:picMkLst>
            <pc:docMk/>
            <pc:sldMk cId="2118300785" sldId="396"/>
            <ac:picMk id="6" creationId="{7DED1C9A-E47E-BD4A-9E5C-F96FA0E16C78}"/>
          </ac:picMkLst>
        </pc:picChg>
      </pc:sldChg>
      <pc:sldChg chg="modSp new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3793206078" sldId="397"/>
        </pc:sldMkLst>
        <pc:spChg chg="mod">
          <ac:chgData name="Mikołaj Leszczuk" userId="f51ff640-68ca-4f5b-81f1-7b807841f46e" providerId="ADAL" clId="{1E4FB08C-C639-9349-99F2-2760FD4372F8}" dt="2020-12-06T11:18:56.295" v="15"/>
          <ac:spMkLst>
            <pc:docMk/>
            <pc:sldMk cId="3793206078" sldId="397"/>
            <ac:spMk id="2" creationId="{43774009-5CDA-0041-982A-5496E6CEBEB1}"/>
          </ac:spMkLst>
        </pc:spChg>
      </pc:sldChg>
      <pc:sldChg chg="addSp delSp modSp new modTransition modAnim">
        <pc:chgData name="Mikołaj Leszczuk" userId="f51ff640-68ca-4f5b-81f1-7b807841f46e" providerId="ADAL" clId="{1E4FB08C-C639-9349-99F2-2760FD4372F8}" dt="2020-12-06T15:21:34.340" v="1358"/>
        <pc:sldMkLst>
          <pc:docMk/>
          <pc:sldMk cId="2612789038" sldId="398"/>
        </pc:sldMkLst>
        <pc:spChg chg="mod">
          <ac:chgData name="Mikołaj Leszczuk" userId="f51ff640-68ca-4f5b-81f1-7b807841f46e" providerId="ADAL" clId="{1E4FB08C-C639-9349-99F2-2760FD4372F8}" dt="2020-12-06T11:19:18.078" v="17"/>
          <ac:spMkLst>
            <pc:docMk/>
            <pc:sldMk cId="2612789038" sldId="398"/>
            <ac:spMk id="2" creationId="{26212B92-FF1B-6B43-A325-9A66A26CB58F}"/>
          </ac:spMkLst>
        </pc:spChg>
        <pc:spChg chg="del">
          <ac:chgData name="Mikołaj Leszczuk" userId="f51ff640-68ca-4f5b-81f1-7b807841f46e" providerId="ADAL" clId="{1E4FB08C-C639-9349-99F2-2760FD4372F8}" dt="2020-12-06T11:19:59.734" v="18"/>
          <ac:spMkLst>
            <pc:docMk/>
            <pc:sldMk cId="2612789038" sldId="398"/>
            <ac:spMk id="3" creationId="{FE2A619D-95DB-734C-8757-65738E469804}"/>
          </ac:spMkLst>
        </pc:spChg>
        <pc:picChg chg="add mod">
          <ac:chgData name="Mikołaj Leszczuk" userId="f51ff640-68ca-4f5b-81f1-7b807841f46e" providerId="ADAL" clId="{1E4FB08C-C639-9349-99F2-2760FD4372F8}" dt="2020-12-06T11:19:59.734" v="18"/>
          <ac:picMkLst>
            <pc:docMk/>
            <pc:sldMk cId="2612789038" sldId="398"/>
            <ac:picMk id="6" creationId="{BE5CF48C-0849-294C-BEDC-771CBD5CC30B}"/>
          </ac:picMkLst>
        </pc:picChg>
      </pc:sldChg>
      <pc:sldChg chg="addSp delSp modSp new mod modTransition setBg modAnim">
        <pc:chgData name="Mikołaj Leszczuk" userId="f51ff640-68ca-4f5b-81f1-7b807841f46e" providerId="ADAL" clId="{1E4FB08C-C639-9349-99F2-2760FD4372F8}" dt="2020-12-06T15:21:34.340" v="1358"/>
        <pc:sldMkLst>
          <pc:docMk/>
          <pc:sldMk cId="2306155096" sldId="399"/>
        </pc:sldMkLst>
        <pc:spChg chg="mod">
          <ac:chgData name="Mikołaj Leszczuk" userId="f51ff640-68ca-4f5b-81f1-7b807841f46e" providerId="ADAL" clId="{1E4FB08C-C639-9349-99F2-2760FD4372F8}" dt="2020-12-06T11:34:12.894" v="24" actId="26606"/>
          <ac:spMkLst>
            <pc:docMk/>
            <pc:sldMk cId="2306155096" sldId="399"/>
            <ac:spMk id="2" creationId="{170C64E8-6729-2748-987D-048EC6B5643C}"/>
          </ac:spMkLst>
        </pc:spChg>
        <pc:spChg chg="del">
          <ac:chgData name="Mikołaj Leszczuk" userId="f51ff640-68ca-4f5b-81f1-7b807841f46e" providerId="ADAL" clId="{1E4FB08C-C639-9349-99F2-2760FD4372F8}" dt="2020-12-06T11:34:00.634" v="23"/>
          <ac:spMkLst>
            <pc:docMk/>
            <pc:sldMk cId="2306155096" sldId="399"/>
            <ac:spMk id="3" creationId="{E84D83F1-A522-3143-8FFF-635E3842F999}"/>
          </ac:spMkLst>
        </pc:spChg>
        <pc:spChg chg="mod">
          <ac:chgData name="Mikołaj Leszczuk" userId="f51ff640-68ca-4f5b-81f1-7b807841f46e" providerId="ADAL" clId="{1E4FB08C-C639-9349-99F2-2760FD4372F8}" dt="2020-12-06T11:34:12.894" v="24" actId="26606"/>
          <ac:spMkLst>
            <pc:docMk/>
            <pc:sldMk cId="2306155096" sldId="399"/>
            <ac:spMk id="4" creationId="{704049A7-2B29-404F-9D9E-CFF0D4EE745F}"/>
          </ac:spMkLst>
        </pc:spChg>
        <pc:spChg chg="mod">
          <ac:chgData name="Mikołaj Leszczuk" userId="f51ff640-68ca-4f5b-81f1-7b807841f46e" providerId="ADAL" clId="{1E4FB08C-C639-9349-99F2-2760FD4372F8}" dt="2020-12-06T11:34:12.894" v="24" actId="26606"/>
          <ac:spMkLst>
            <pc:docMk/>
            <pc:sldMk cId="2306155096" sldId="399"/>
            <ac:spMk id="5" creationId="{2529D69C-A8E4-A745-B1B3-A209D5856B1E}"/>
          </ac:spMkLst>
        </pc:spChg>
        <pc:spChg chg="add">
          <ac:chgData name="Mikołaj Leszczuk" userId="f51ff640-68ca-4f5b-81f1-7b807841f46e" providerId="ADAL" clId="{1E4FB08C-C639-9349-99F2-2760FD4372F8}" dt="2020-12-06T11:34:12.894" v="24" actId="26606"/>
          <ac:spMkLst>
            <pc:docMk/>
            <pc:sldMk cId="2306155096" sldId="399"/>
            <ac:spMk id="11" creationId="{6753252F-4873-4F63-801D-CC719279A7D5}"/>
          </ac:spMkLst>
        </pc:spChg>
        <pc:spChg chg="add">
          <ac:chgData name="Mikołaj Leszczuk" userId="f51ff640-68ca-4f5b-81f1-7b807841f46e" providerId="ADAL" clId="{1E4FB08C-C639-9349-99F2-2760FD4372F8}" dt="2020-12-06T11:34:12.894" v="24" actId="26606"/>
          <ac:spMkLst>
            <pc:docMk/>
            <pc:sldMk cId="2306155096" sldId="399"/>
            <ac:spMk id="13" creationId="{047C8CCB-F95D-4249-92DD-651249D3535A}"/>
          </ac:spMkLst>
        </pc:spChg>
        <pc:picChg chg="add mod">
          <ac:chgData name="Mikołaj Leszczuk" userId="f51ff640-68ca-4f5b-81f1-7b807841f46e" providerId="ADAL" clId="{1E4FB08C-C639-9349-99F2-2760FD4372F8}" dt="2020-12-06T11:34:12.894" v="24" actId="26606"/>
          <ac:picMkLst>
            <pc:docMk/>
            <pc:sldMk cId="2306155096" sldId="399"/>
            <ac:picMk id="6" creationId="{A04A83BB-8212-8045-B723-9BC3C2425745}"/>
          </ac:picMkLst>
        </pc:picChg>
      </pc:sldChg>
      <pc:sldChg chg="modSp new mo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3857645307" sldId="400"/>
        </pc:sldMkLst>
        <pc:spChg chg="mod">
          <ac:chgData name="Mikołaj Leszczuk" userId="f51ff640-68ca-4f5b-81f1-7b807841f46e" providerId="ADAL" clId="{1E4FB08C-C639-9349-99F2-2760FD4372F8}" dt="2020-12-06T12:12:39.921" v="149" actId="20577"/>
          <ac:spMkLst>
            <pc:docMk/>
            <pc:sldMk cId="3857645307" sldId="400"/>
            <ac:spMk id="2" creationId="{18898585-361D-D042-BF8C-D9EDB850E5CC}"/>
          </ac:spMkLst>
        </pc:spChg>
      </pc:sldChg>
      <pc:sldChg chg="modSp add mod 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464385280" sldId="401"/>
        </pc:sldMkLst>
        <pc:spChg chg="mod">
          <ac:chgData name="Mikołaj Leszczuk" userId="f51ff640-68ca-4f5b-81f1-7b807841f46e" providerId="ADAL" clId="{1E4FB08C-C639-9349-99F2-2760FD4372F8}" dt="2020-12-06T13:49:07.550" v="442"/>
          <ac:spMkLst>
            <pc:docMk/>
            <pc:sldMk cId="1464385280" sldId="401"/>
            <ac:spMk id="2" creationId="{18898585-361D-D042-BF8C-D9EDB850E5CC}"/>
          </ac:spMkLst>
        </pc:spChg>
        <pc:spChg chg="mod">
          <ac:chgData name="Mikołaj Leszczuk" userId="f51ff640-68ca-4f5b-81f1-7b807841f46e" providerId="ADAL" clId="{1E4FB08C-C639-9349-99F2-2760FD4372F8}" dt="2020-12-06T12:11:30.807" v="134"/>
          <ac:spMkLst>
            <pc:docMk/>
            <pc:sldMk cId="1464385280" sldId="401"/>
            <ac:spMk id="3" creationId="{B4FA0308-24B6-7742-8049-D6FEF3F7B88C}"/>
          </ac:spMkLst>
        </pc:spChg>
      </pc:sldChg>
      <pc:sldChg chg="modSp add mod 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2856131744" sldId="402"/>
        </pc:sldMkLst>
        <pc:spChg chg="mod">
          <ac:chgData name="Mikołaj Leszczuk" userId="f51ff640-68ca-4f5b-81f1-7b807841f46e" providerId="ADAL" clId="{1E4FB08C-C639-9349-99F2-2760FD4372F8}" dt="2020-12-06T13:48:59.052" v="441"/>
          <ac:spMkLst>
            <pc:docMk/>
            <pc:sldMk cId="2856131744" sldId="402"/>
            <ac:spMk id="2" creationId="{18898585-361D-D042-BF8C-D9EDB850E5CC}"/>
          </ac:spMkLst>
        </pc:spChg>
        <pc:spChg chg="mod">
          <ac:chgData name="Mikołaj Leszczuk" userId="f51ff640-68ca-4f5b-81f1-7b807841f46e" providerId="ADAL" clId="{1E4FB08C-C639-9349-99F2-2760FD4372F8}" dt="2020-12-06T12:11:42.152" v="137"/>
          <ac:spMkLst>
            <pc:docMk/>
            <pc:sldMk cId="2856131744" sldId="402"/>
            <ac:spMk id="3" creationId="{B4FA0308-24B6-7742-8049-D6FEF3F7B88C}"/>
          </ac:spMkLst>
        </pc:spChg>
      </pc:sldChg>
      <pc:sldChg chg="modSp add mod 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2158834210" sldId="403"/>
        </pc:sldMkLst>
        <pc:spChg chg="mod">
          <ac:chgData name="Mikołaj Leszczuk" userId="f51ff640-68ca-4f5b-81f1-7b807841f46e" providerId="ADAL" clId="{1E4FB08C-C639-9349-99F2-2760FD4372F8}" dt="2020-12-06T13:48:54.639" v="440"/>
          <ac:spMkLst>
            <pc:docMk/>
            <pc:sldMk cId="2158834210" sldId="403"/>
            <ac:spMk id="2" creationId="{18898585-361D-D042-BF8C-D9EDB850E5CC}"/>
          </ac:spMkLst>
        </pc:spChg>
        <pc:spChg chg="mod">
          <ac:chgData name="Mikołaj Leszczuk" userId="f51ff640-68ca-4f5b-81f1-7b807841f46e" providerId="ADAL" clId="{1E4FB08C-C639-9349-99F2-2760FD4372F8}" dt="2020-12-06T13:36:19.549" v="354" actId="114"/>
          <ac:spMkLst>
            <pc:docMk/>
            <pc:sldMk cId="2158834210" sldId="403"/>
            <ac:spMk id="3" creationId="{B4FA0308-24B6-7742-8049-D6FEF3F7B88C}"/>
          </ac:spMkLst>
        </pc:spChg>
      </pc:sldChg>
      <pc:sldChg chg="modSp ad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3731240935" sldId="404"/>
        </pc:sldMkLst>
        <pc:spChg chg="mod">
          <ac:chgData name="Mikołaj Leszczuk" userId="f51ff640-68ca-4f5b-81f1-7b807841f46e" providerId="ADAL" clId="{1E4FB08C-C639-9349-99F2-2760FD4372F8}" dt="2020-12-06T12:13:55.844" v="158"/>
          <ac:spMkLst>
            <pc:docMk/>
            <pc:sldMk cId="3731240935" sldId="404"/>
            <ac:spMk id="2" creationId="{00000000-0000-0000-0000-000000000000}"/>
          </ac:spMkLst>
        </pc:spChg>
      </pc:sldChg>
      <pc:sldChg chg="modSp new mo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4145903344" sldId="405"/>
        </pc:sldMkLst>
        <pc:spChg chg="mod">
          <ac:chgData name="Mikołaj Leszczuk" userId="f51ff640-68ca-4f5b-81f1-7b807841f46e" providerId="ADAL" clId="{1E4FB08C-C639-9349-99F2-2760FD4372F8}" dt="2020-12-06T13:48:50.182" v="439"/>
          <ac:spMkLst>
            <pc:docMk/>
            <pc:sldMk cId="4145903344" sldId="405"/>
            <ac:spMk id="2" creationId="{60ED54AC-0571-5F4E-8787-73175B9D9C73}"/>
          </ac:spMkLst>
        </pc:spChg>
      </pc:sldChg>
      <pc:sldChg chg="addSp delSp modSp new mod or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393429816" sldId="406"/>
        </pc:sldMkLst>
        <pc:spChg chg="mod">
          <ac:chgData name="Mikołaj Leszczuk" userId="f51ff640-68ca-4f5b-81f1-7b807841f46e" providerId="ADAL" clId="{1E4FB08C-C639-9349-99F2-2760FD4372F8}" dt="2020-12-06T12:25:28.714" v="264"/>
          <ac:spMkLst>
            <pc:docMk/>
            <pc:sldMk cId="1393429816" sldId="406"/>
            <ac:spMk id="2" creationId="{01CBFB1E-1366-8542-869A-9FB84A858DF5}"/>
          </ac:spMkLst>
        </pc:spChg>
        <pc:spChg chg="mod">
          <ac:chgData name="Mikołaj Leszczuk" userId="f51ff640-68ca-4f5b-81f1-7b807841f46e" providerId="ADAL" clId="{1E4FB08C-C639-9349-99F2-2760FD4372F8}" dt="2020-12-06T13:49:28.444" v="444" actId="108"/>
          <ac:spMkLst>
            <pc:docMk/>
            <pc:sldMk cId="1393429816" sldId="406"/>
            <ac:spMk id="3" creationId="{23C2D201-77C3-1549-81F2-A11E0F733A83}"/>
          </ac:spMkLst>
        </pc:spChg>
        <pc:spChg chg="add del">
          <ac:chgData name="Mikołaj Leszczuk" userId="f51ff640-68ca-4f5b-81f1-7b807841f46e" providerId="ADAL" clId="{1E4FB08C-C639-9349-99F2-2760FD4372F8}" dt="2020-12-06T12:22:52.479" v="205" actId="931"/>
          <ac:spMkLst>
            <pc:docMk/>
            <pc:sldMk cId="1393429816" sldId="406"/>
            <ac:spMk id="4" creationId="{042E50A0-4D61-2F4A-8FA7-FD4412CE2D7E}"/>
          </ac:spMkLst>
        </pc:spChg>
        <pc:spChg chg="add del mod">
          <ac:chgData name="Mikołaj Leszczuk" userId="f51ff640-68ca-4f5b-81f1-7b807841f46e" providerId="ADAL" clId="{1E4FB08C-C639-9349-99F2-2760FD4372F8}" dt="2020-12-06T12:22:43.401" v="204" actId="931"/>
          <ac:spMkLst>
            <pc:docMk/>
            <pc:sldMk cId="1393429816" sldId="406"/>
            <ac:spMk id="9" creationId="{40B85D0C-EAE5-EC46-91C5-05BDB20088A4}"/>
          </ac:spMkLst>
        </pc:spChg>
        <pc:spChg chg="add mod">
          <ac:chgData name="Mikołaj Leszczuk" userId="f51ff640-68ca-4f5b-81f1-7b807841f46e" providerId="ADAL" clId="{1E4FB08C-C639-9349-99F2-2760FD4372F8}" dt="2020-12-06T12:22:52.479" v="205" actId="931"/>
          <ac:spMkLst>
            <pc:docMk/>
            <pc:sldMk cId="1393429816" sldId="406"/>
            <ac:spMk id="12" creationId="{E1F99EDE-F696-9A4F-BB09-D843483C130E}"/>
          </ac:spMkLst>
        </pc:spChg>
        <pc:picChg chg="add del mod">
          <ac:chgData name="Mikołaj Leszczuk" userId="f51ff640-68ca-4f5b-81f1-7b807841f46e" providerId="ADAL" clId="{1E4FB08C-C639-9349-99F2-2760FD4372F8}" dt="2020-12-06T12:22:43.401" v="204" actId="931"/>
          <ac:picMkLst>
            <pc:docMk/>
            <pc:sldMk cId="1393429816" sldId="406"/>
            <ac:picMk id="8" creationId="{B8520BA7-8FC3-6F41-B7A4-033438AEE5FD}"/>
          </ac:picMkLst>
        </pc:picChg>
        <pc:picChg chg="add mod">
          <ac:chgData name="Mikołaj Leszczuk" userId="f51ff640-68ca-4f5b-81f1-7b807841f46e" providerId="ADAL" clId="{1E4FB08C-C639-9349-99F2-2760FD4372F8}" dt="2020-12-06T12:22:52.479" v="205" actId="931"/>
          <ac:picMkLst>
            <pc:docMk/>
            <pc:sldMk cId="1393429816" sldId="406"/>
            <ac:picMk id="11" creationId="{83F30C2D-AD48-1A45-A0F6-E16ABDA32D4E}"/>
          </ac:picMkLst>
        </pc:picChg>
      </pc:sldChg>
      <pc:sldChg chg="addSp delSp modSp new mod modTransition modClrScheme modAnim chgLayout">
        <pc:chgData name="Mikołaj Leszczuk" userId="f51ff640-68ca-4f5b-81f1-7b807841f46e" providerId="ADAL" clId="{1E4FB08C-C639-9349-99F2-2760FD4372F8}" dt="2020-12-06T15:21:34.340" v="1358"/>
        <pc:sldMkLst>
          <pc:docMk/>
          <pc:sldMk cId="1458773116" sldId="407"/>
        </pc:sldMkLst>
        <pc:spChg chg="del mod ord">
          <ac:chgData name="Mikołaj Leszczuk" userId="f51ff640-68ca-4f5b-81f1-7b807841f46e" providerId="ADAL" clId="{1E4FB08C-C639-9349-99F2-2760FD4372F8}" dt="2020-12-06T13:27:37.251" v="291" actId="700"/>
          <ac:spMkLst>
            <pc:docMk/>
            <pc:sldMk cId="1458773116" sldId="407"/>
            <ac:spMk id="2" creationId="{3D1619FF-9057-1F4B-AD58-DD55165DD702}"/>
          </ac:spMkLst>
        </pc:spChg>
        <pc:spChg chg="del mod ord">
          <ac:chgData name="Mikołaj Leszczuk" userId="f51ff640-68ca-4f5b-81f1-7b807841f46e" providerId="ADAL" clId="{1E4FB08C-C639-9349-99F2-2760FD4372F8}" dt="2020-12-06T13:27:37.251" v="291" actId="700"/>
          <ac:spMkLst>
            <pc:docMk/>
            <pc:sldMk cId="1458773116" sldId="407"/>
            <ac:spMk id="3" creationId="{021762D0-7CC4-144E-A60E-1E6D8D84F6B6}"/>
          </ac:spMkLst>
        </pc:spChg>
        <pc:spChg chg="mod ord">
          <ac:chgData name="Mikołaj Leszczuk" userId="f51ff640-68ca-4f5b-81f1-7b807841f46e" providerId="ADAL" clId="{1E4FB08C-C639-9349-99F2-2760FD4372F8}" dt="2020-12-06T13:27:37.251" v="291" actId="700"/>
          <ac:spMkLst>
            <pc:docMk/>
            <pc:sldMk cId="1458773116" sldId="407"/>
            <ac:spMk id="4" creationId="{D4045C40-A78A-3843-B0E5-25C932E83B36}"/>
          </ac:spMkLst>
        </pc:spChg>
        <pc:spChg chg="mod ord">
          <ac:chgData name="Mikołaj Leszczuk" userId="f51ff640-68ca-4f5b-81f1-7b807841f46e" providerId="ADAL" clId="{1E4FB08C-C639-9349-99F2-2760FD4372F8}" dt="2020-12-06T13:27:37.251" v="291" actId="700"/>
          <ac:spMkLst>
            <pc:docMk/>
            <pc:sldMk cId="1458773116" sldId="407"/>
            <ac:spMk id="5" creationId="{20DAC8E1-C28C-6E4E-8583-578FDFB1B2F7}"/>
          </ac:spMkLst>
        </pc:spChg>
        <pc:spChg chg="add mod ord">
          <ac:chgData name="Mikołaj Leszczuk" userId="f51ff640-68ca-4f5b-81f1-7b807841f46e" providerId="ADAL" clId="{1E4FB08C-C639-9349-99F2-2760FD4372F8}" dt="2020-12-06T13:37:45.049" v="381" actId="20577"/>
          <ac:spMkLst>
            <pc:docMk/>
            <pc:sldMk cId="1458773116" sldId="407"/>
            <ac:spMk id="6" creationId="{68980677-D477-1D48-8648-7A468547D3F2}"/>
          </ac:spMkLst>
        </pc:spChg>
        <pc:spChg chg="add del mod ord">
          <ac:chgData name="Mikołaj Leszczuk" userId="f51ff640-68ca-4f5b-81f1-7b807841f46e" providerId="ADAL" clId="{1E4FB08C-C639-9349-99F2-2760FD4372F8}" dt="2020-12-06T13:38:31.260" v="382"/>
          <ac:spMkLst>
            <pc:docMk/>
            <pc:sldMk cId="1458773116" sldId="407"/>
            <ac:spMk id="7" creationId="{882B02FA-7E7D-CF4F-9921-F82862AAA8B7}"/>
          </ac:spMkLst>
        </pc:spChg>
        <pc:picChg chg="add mod">
          <ac:chgData name="Mikołaj Leszczuk" userId="f51ff640-68ca-4f5b-81f1-7b807841f46e" providerId="ADAL" clId="{1E4FB08C-C639-9349-99F2-2760FD4372F8}" dt="2020-12-06T13:38:31.260" v="382"/>
          <ac:picMkLst>
            <pc:docMk/>
            <pc:sldMk cId="1458773116" sldId="407"/>
            <ac:picMk id="8" creationId="{85100224-0B5F-DA49-A34B-E7D623D28ECF}"/>
          </ac:picMkLst>
        </pc:picChg>
      </pc:sldChg>
      <pc:sldChg chg="addSp delSp modSp new mod modTransition setBg modAnim">
        <pc:chgData name="Mikołaj Leszczuk" userId="f51ff640-68ca-4f5b-81f1-7b807841f46e" providerId="ADAL" clId="{1E4FB08C-C639-9349-99F2-2760FD4372F8}" dt="2020-12-06T15:21:34.340" v="1358"/>
        <pc:sldMkLst>
          <pc:docMk/>
          <pc:sldMk cId="2893755724" sldId="408"/>
        </pc:sldMkLst>
        <pc:spChg chg="mod">
          <ac:chgData name="Mikołaj Leszczuk" userId="f51ff640-68ca-4f5b-81f1-7b807841f46e" providerId="ADAL" clId="{1E4FB08C-C639-9349-99F2-2760FD4372F8}" dt="2020-12-06T13:30:29.958" v="295" actId="26606"/>
          <ac:spMkLst>
            <pc:docMk/>
            <pc:sldMk cId="2893755724" sldId="408"/>
            <ac:spMk id="2" creationId="{C0095C89-FE4C-9141-864F-7CBDB9DEAE02}"/>
          </ac:spMkLst>
        </pc:spChg>
        <pc:spChg chg="del">
          <ac:chgData name="Mikołaj Leszczuk" userId="f51ff640-68ca-4f5b-81f1-7b807841f46e" providerId="ADAL" clId="{1E4FB08C-C639-9349-99F2-2760FD4372F8}" dt="2020-12-06T13:29:50.637" v="293"/>
          <ac:spMkLst>
            <pc:docMk/>
            <pc:sldMk cId="2893755724" sldId="408"/>
            <ac:spMk id="3" creationId="{42A49630-50EE-844A-A781-D274A9242982}"/>
          </ac:spMkLst>
        </pc:spChg>
        <pc:spChg chg="mod">
          <ac:chgData name="Mikołaj Leszczuk" userId="f51ff640-68ca-4f5b-81f1-7b807841f46e" providerId="ADAL" clId="{1E4FB08C-C639-9349-99F2-2760FD4372F8}" dt="2020-12-06T13:30:29.958" v="295" actId="26606"/>
          <ac:spMkLst>
            <pc:docMk/>
            <pc:sldMk cId="2893755724" sldId="408"/>
            <ac:spMk id="4" creationId="{99AC9828-EE70-FA42-AEF7-690CFED8E573}"/>
          </ac:spMkLst>
        </pc:spChg>
        <pc:spChg chg="mod">
          <ac:chgData name="Mikołaj Leszczuk" userId="f51ff640-68ca-4f5b-81f1-7b807841f46e" providerId="ADAL" clId="{1E4FB08C-C639-9349-99F2-2760FD4372F8}" dt="2020-12-06T13:30:29.958" v="295" actId="26606"/>
          <ac:spMkLst>
            <pc:docMk/>
            <pc:sldMk cId="2893755724" sldId="408"/>
            <ac:spMk id="5" creationId="{2E491ADE-9B57-2C4D-9868-FEB4B7D01FF7}"/>
          </ac:spMkLst>
        </pc:spChg>
        <pc:spChg chg="add">
          <ac:chgData name="Mikołaj Leszczuk" userId="f51ff640-68ca-4f5b-81f1-7b807841f46e" providerId="ADAL" clId="{1E4FB08C-C639-9349-99F2-2760FD4372F8}" dt="2020-12-06T13:30:29.958" v="295" actId="26606"/>
          <ac:spMkLst>
            <pc:docMk/>
            <pc:sldMk cId="2893755724" sldId="408"/>
            <ac:spMk id="11" creationId="{24747089-0322-4B03-B224-817DD4C8B708}"/>
          </ac:spMkLst>
        </pc:spChg>
        <pc:spChg chg="add">
          <ac:chgData name="Mikołaj Leszczuk" userId="f51ff640-68ca-4f5b-81f1-7b807841f46e" providerId="ADAL" clId="{1E4FB08C-C639-9349-99F2-2760FD4372F8}" dt="2020-12-06T13:30:29.958" v="295" actId="26606"/>
          <ac:spMkLst>
            <pc:docMk/>
            <pc:sldMk cId="2893755724" sldId="408"/>
            <ac:spMk id="13" creationId="{7228512D-3055-4911-A4D1-4A084C9C4201}"/>
          </ac:spMkLst>
        </pc:spChg>
        <pc:spChg chg="add">
          <ac:chgData name="Mikołaj Leszczuk" userId="f51ff640-68ca-4f5b-81f1-7b807841f46e" providerId="ADAL" clId="{1E4FB08C-C639-9349-99F2-2760FD4372F8}" dt="2020-12-06T13:30:29.958" v="295" actId="26606"/>
          <ac:spMkLst>
            <pc:docMk/>
            <pc:sldMk cId="2893755724" sldId="408"/>
            <ac:spMk id="15" creationId="{3C98C7BF-70D9-4D19-BD2D-D808991FDF60}"/>
          </ac:spMkLst>
        </pc:spChg>
        <pc:spChg chg="add">
          <ac:chgData name="Mikołaj Leszczuk" userId="f51ff640-68ca-4f5b-81f1-7b807841f46e" providerId="ADAL" clId="{1E4FB08C-C639-9349-99F2-2760FD4372F8}" dt="2020-12-06T13:30:29.958" v="295" actId="26606"/>
          <ac:spMkLst>
            <pc:docMk/>
            <pc:sldMk cId="2893755724" sldId="408"/>
            <ac:spMk id="17" creationId="{B497CCB5-5FC2-473C-AFCC-2430CEF1DF71}"/>
          </ac:spMkLst>
        </pc:spChg>
        <pc:spChg chg="add">
          <ac:chgData name="Mikołaj Leszczuk" userId="f51ff640-68ca-4f5b-81f1-7b807841f46e" providerId="ADAL" clId="{1E4FB08C-C639-9349-99F2-2760FD4372F8}" dt="2020-12-06T13:30:29.958" v="295" actId="26606"/>
          <ac:spMkLst>
            <pc:docMk/>
            <pc:sldMk cId="2893755724" sldId="408"/>
            <ac:spMk id="19" creationId="{599C8C75-BFDF-44E7-A028-EEB5EDD58817}"/>
          </ac:spMkLst>
        </pc:spChg>
        <pc:spChg chg="add">
          <ac:chgData name="Mikołaj Leszczuk" userId="f51ff640-68ca-4f5b-81f1-7b807841f46e" providerId="ADAL" clId="{1E4FB08C-C639-9349-99F2-2760FD4372F8}" dt="2020-12-06T13:30:29.958" v="295" actId="26606"/>
          <ac:spMkLst>
            <pc:docMk/>
            <pc:sldMk cId="2893755724" sldId="408"/>
            <ac:spMk id="21" creationId="{FFD685C2-1A84-41DE-BFA0-0A068F83D2D2}"/>
          </ac:spMkLst>
        </pc:spChg>
        <pc:picChg chg="add mod">
          <ac:chgData name="Mikołaj Leszczuk" userId="f51ff640-68ca-4f5b-81f1-7b807841f46e" providerId="ADAL" clId="{1E4FB08C-C639-9349-99F2-2760FD4372F8}" dt="2020-12-06T13:30:29.958" v="295" actId="26606"/>
          <ac:picMkLst>
            <pc:docMk/>
            <pc:sldMk cId="2893755724" sldId="408"/>
            <ac:picMk id="6" creationId="{84253A5B-EC78-3242-9789-0B049561B70D}"/>
          </ac:picMkLst>
        </pc:picChg>
      </pc:sldChg>
      <pc:sldChg chg="addSp delSp modSp new mod modTransition modAnim">
        <pc:chgData name="Mikołaj Leszczuk" userId="f51ff640-68ca-4f5b-81f1-7b807841f46e" providerId="ADAL" clId="{1E4FB08C-C639-9349-99F2-2760FD4372F8}" dt="2020-12-06T15:21:34.340" v="1358"/>
        <pc:sldMkLst>
          <pc:docMk/>
          <pc:sldMk cId="4202373817" sldId="409"/>
        </pc:sldMkLst>
        <pc:spChg chg="mod">
          <ac:chgData name="Mikołaj Leszczuk" userId="f51ff640-68ca-4f5b-81f1-7b807841f46e" providerId="ADAL" clId="{1E4FB08C-C639-9349-99F2-2760FD4372F8}" dt="2020-12-06T13:44:42.404" v="427" actId="20577"/>
          <ac:spMkLst>
            <pc:docMk/>
            <pc:sldMk cId="4202373817" sldId="409"/>
            <ac:spMk id="2" creationId="{50841047-DC04-474C-A068-996C96CE4DAD}"/>
          </ac:spMkLst>
        </pc:spChg>
        <pc:spChg chg="del">
          <ac:chgData name="Mikołaj Leszczuk" userId="f51ff640-68ca-4f5b-81f1-7b807841f46e" providerId="ADAL" clId="{1E4FB08C-C639-9349-99F2-2760FD4372F8}" dt="2020-12-06T13:45:41.164" v="428"/>
          <ac:spMkLst>
            <pc:docMk/>
            <pc:sldMk cId="4202373817" sldId="409"/>
            <ac:spMk id="3" creationId="{40EC9AC5-857A-0346-A71F-3EE46A3F081F}"/>
          </ac:spMkLst>
        </pc:spChg>
        <pc:picChg chg="add mod">
          <ac:chgData name="Mikołaj Leszczuk" userId="f51ff640-68ca-4f5b-81f1-7b807841f46e" providerId="ADAL" clId="{1E4FB08C-C639-9349-99F2-2760FD4372F8}" dt="2020-12-06T13:45:41.164" v="428"/>
          <ac:picMkLst>
            <pc:docMk/>
            <pc:sldMk cId="4202373817" sldId="409"/>
            <ac:picMk id="6" creationId="{A49AB4BA-F79E-6F47-B35C-9D2249E97726}"/>
          </ac:picMkLst>
        </pc:picChg>
      </pc:sldChg>
      <pc:sldChg chg="modSp ad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96400442" sldId="410"/>
        </pc:sldMkLst>
        <pc:spChg chg="mod">
          <ac:chgData name="Mikołaj Leszczuk" userId="f51ff640-68ca-4f5b-81f1-7b807841f46e" providerId="ADAL" clId="{1E4FB08C-C639-9349-99F2-2760FD4372F8}" dt="2020-12-06T13:50:42.257" v="467"/>
          <ac:spMkLst>
            <pc:docMk/>
            <pc:sldMk cId="96400442" sldId="410"/>
            <ac:spMk id="3" creationId="{B4FA0308-24B6-7742-8049-D6FEF3F7B88C}"/>
          </ac:spMkLst>
        </pc:spChg>
      </pc:sldChg>
      <pc:sldChg chg="addSp delSp modSp new mod modTransition">
        <pc:chgData name="Mikołaj Leszczuk" userId="f51ff640-68ca-4f5b-81f1-7b807841f46e" providerId="ADAL" clId="{1E4FB08C-C639-9349-99F2-2760FD4372F8}" dt="2020-12-06T15:21:34.340" v="1358"/>
        <pc:sldMkLst>
          <pc:docMk/>
          <pc:sldMk cId="1439837990" sldId="411"/>
        </pc:sldMkLst>
        <pc:spChg chg="mod">
          <ac:chgData name="Mikołaj Leszczuk" userId="f51ff640-68ca-4f5b-81f1-7b807841f46e" providerId="ADAL" clId="{1E4FB08C-C639-9349-99F2-2760FD4372F8}" dt="2020-12-06T13:58:44.916" v="559" actId="21"/>
          <ac:spMkLst>
            <pc:docMk/>
            <pc:sldMk cId="1439837990" sldId="411"/>
            <ac:spMk id="2" creationId="{C8393706-4482-2343-9DC7-A8975073AE99}"/>
          </ac:spMkLst>
        </pc:spChg>
        <pc:spChg chg="mod">
          <ac:chgData name="Mikołaj Leszczuk" userId="f51ff640-68ca-4f5b-81f1-7b807841f46e" providerId="ADAL" clId="{1E4FB08C-C639-9349-99F2-2760FD4372F8}" dt="2020-12-06T14:08:06.400" v="608" actId="20577"/>
          <ac:spMkLst>
            <pc:docMk/>
            <pc:sldMk cId="1439837990" sldId="411"/>
            <ac:spMk id="3" creationId="{BD726D10-2E48-684C-8E98-78A528DE2D4A}"/>
          </ac:spMkLst>
        </pc:spChg>
        <pc:spChg chg="del">
          <ac:chgData name="Mikołaj Leszczuk" userId="f51ff640-68ca-4f5b-81f1-7b807841f46e" providerId="ADAL" clId="{1E4FB08C-C639-9349-99F2-2760FD4372F8}" dt="2020-12-06T13:51:26.382" v="473" actId="931"/>
          <ac:spMkLst>
            <pc:docMk/>
            <pc:sldMk cId="1439837990" sldId="411"/>
            <ac:spMk id="4" creationId="{9332873C-6C61-C142-982E-7F2F634907E2}"/>
          </ac:spMkLst>
        </pc:spChg>
        <pc:spChg chg="add mod">
          <ac:chgData name="Mikołaj Leszczuk" userId="f51ff640-68ca-4f5b-81f1-7b807841f46e" providerId="ADAL" clId="{1E4FB08C-C639-9349-99F2-2760FD4372F8}" dt="2020-12-06T13:51:28.517" v="475" actId="962"/>
          <ac:spMkLst>
            <pc:docMk/>
            <pc:sldMk cId="1439837990" sldId="411"/>
            <ac:spMk id="9" creationId="{9BEE4CAD-1E6D-774D-A6AE-36D860AA1FA7}"/>
          </ac:spMkLst>
        </pc:spChg>
        <pc:picChg chg="add mod">
          <ac:chgData name="Mikołaj Leszczuk" userId="f51ff640-68ca-4f5b-81f1-7b807841f46e" providerId="ADAL" clId="{1E4FB08C-C639-9349-99F2-2760FD4372F8}" dt="2020-12-06T13:51:28.517" v="475" actId="962"/>
          <ac:picMkLst>
            <pc:docMk/>
            <pc:sldMk cId="1439837990" sldId="411"/>
            <ac:picMk id="8" creationId="{849D13F5-02FA-454A-86B7-0C602F5DE9DF}"/>
          </ac:picMkLst>
        </pc:picChg>
      </pc:sldChg>
      <pc:sldChg chg="addSp delSp modSp new mod modTransition modAnim">
        <pc:chgData name="Mikołaj Leszczuk" userId="f51ff640-68ca-4f5b-81f1-7b807841f46e" providerId="ADAL" clId="{1E4FB08C-C639-9349-99F2-2760FD4372F8}" dt="2020-12-06T15:21:34.340" v="1358"/>
        <pc:sldMkLst>
          <pc:docMk/>
          <pc:sldMk cId="3009284986" sldId="412"/>
        </pc:sldMkLst>
        <pc:spChg chg="mod">
          <ac:chgData name="Mikołaj Leszczuk" userId="f51ff640-68ca-4f5b-81f1-7b807841f46e" providerId="ADAL" clId="{1E4FB08C-C639-9349-99F2-2760FD4372F8}" dt="2020-12-06T13:58:48.568" v="560"/>
          <ac:spMkLst>
            <pc:docMk/>
            <pc:sldMk cId="3009284986" sldId="412"/>
            <ac:spMk id="2" creationId="{AAF5F97D-4221-2647-8FA2-4465A569AE69}"/>
          </ac:spMkLst>
        </pc:spChg>
        <pc:spChg chg="del">
          <ac:chgData name="Mikołaj Leszczuk" userId="f51ff640-68ca-4f5b-81f1-7b807841f46e" providerId="ADAL" clId="{1E4FB08C-C639-9349-99F2-2760FD4372F8}" dt="2020-12-06T13:58:12.689" v="551"/>
          <ac:spMkLst>
            <pc:docMk/>
            <pc:sldMk cId="3009284986" sldId="412"/>
            <ac:spMk id="3" creationId="{366744E3-9C3C-9E4C-A32A-EB68792AB1AF}"/>
          </ac:spMkLst>
        </pc:spChg>
        <pc:picChg chg="add mod">
          <ac:chgData name="Mikołaj Leszczuk" userId="f51ff640-68ca-4f5b-81f1-7b807841f46e" providerId="ADAL" clId="{1E4FB08C-C639-9349-99F2-2760FD4372F8}" dt="2020-12-06T13:58:12.689" v="551"/>
          <ac:picMkLst>
            <pc:docMk/>
            <pc:sldMk cId="3009284986" sldId="412"/>
            <ac:picMk id="6" creationId="{48B3C116-2D8C-5848-8496-4D8B77BA716B}"/>
          </ac:picMkLst>
        </pc:picChg>
      </pc:sldChg>
      <pc:sldChg chg="addSp delSp modSp new mod modTransition setBg modNotesTx">
        <pc:chgData name="Mikołaj Leszczuk" userId="f51ff640-68ca-4f5b-81f1-7b807841f46e" providerId="ADAL" clId="{1E4FB08C-C639-9349-99F2-2760FD4372F8}" dt="2020-12-06T15:21:34.340" v="1358"/>
        <pc:sldMkLst>
          <pc:docMk/>
          <pc:sldMk cId="2095157460" sldId="413"/>
        </pc:sldMkLst>
        <pc:spChg chg="mod">
          <ac:chgData name="Mikołaj Leszczuk" userId="f51ff640-68ca-4f5b-81f1-7b807841f46e" providerId="ADAL" clId="{1E4FB08C-C639-9349-99F2-2760FD4372F8}" dt="2020-12-06T14:07:01.895" v="589" actId="26606"/>
          <ac:spMkLst>
            <pc:docMk/>
            <pc:sldMk cId="2095157460" sldId="413"/>
            <ac:spMk id="2" creationId="{33B2A3CE-0EA3-C346-BE03-925C49CA934B}"/>
          </ac:spMkLst>
        </pc:spChg>
        <pc:spChg chg="mod">
          <ac:chgData name="Mikołaj Leszczuk" userId="f51ff640-68ca-4f5b-81f1-7b807841f46e" providerId="ADAL" clId="{1E4FB08C-C639-9349-99F2-2760FD4372F8}" dt="2020-12-06T14:10:49.109" v="668" actId="20577"/>
          <ac:spMkLst>
            <pc:docMk/>
            <pc:sldMk cId="2095157460" sldId="413"/>
            <ac:spMk id="3" creationId="{03C9318B-18EE-324D-A752-543AC2DD0A7E}"/>
          </ac:spMkLst>
        </pc:spChg>
        <pc:spChg chg="del">
          <ac:chgData name="Mikołaj Leszczuk" userId="f51ff640-68ca-4f5b-81f1-7b807841f46e" providerId="ADAL" clId="{1E4FB08C-C639-9349-99F2-2760FD4372F8}" dt="2020-12-06T14:04:15.230" v="568" actId="931"/>
          <ac:spMkLst>
            <pc:docMk/>
            <pc:sldMk cId="2095157460" sldId="413"/>
            <ac:spMk id="4" creationId="{55F387F0-8931-5B40-A2EC-20E3DD748A33}"/>
          </ac:spMkLst>
        </pc:spChg>
        <pc:spChg chg="mod">
          <ac:chgData name="Mikołaj Leszczuk" userId="f51ff640-68ca-4f5b-81f1-7b807841f46e" providerId="ADAL" clId="{1E4FB08C-C639-9349-99F2-2760FD4372F8}" dt="2020-12-06T14:07:01.895" v="589" actId="26606"/>
          <ac:spMkLst>
            <pc:docMk/>
            <pc:sldMk cId="2095157460" sldId="413"/>
            <ac:spMk id="5" creationId="{3F4367A7-28DB-5241-8FAC-8A43D9E7EF0A}"/>
          </ac:spMkLst>
        </pc:spChg>
        <pc:spChg chg="mod">
          <ac:chgData name="Mikołaj Leszczuk" userId="f51ff640-68ca-4f5b-81f1-7b807841f46e" providerId="ADAL" clId="{1E4FB08C-C639-9349-99F2-2760FD4372F8}" dt="2020-12-06T14:07:01.895" v="589" actId="26606"/>
          <ac:spMkLst>
            <pc:docMk/>
            <pc:sldMk cId="2095157460" sldId="413"/>
            <ac:spMk id="6" creationId="{5272355B-91F2-0B4B-812C-14C5AE03E16F}"/>
          </ac:spMkLst>
        </pc:spChg>
        <pc:spChg chg="add mod">
          <ac:chgData name="Mikołaj Leszczuk" userId="f51ff640-68ca-4f5b-81f1-7b807841f46e" providerId="ADAL" clId="{1E4FB08C-C639-9349-99F2-2760FD4372F8}" dt="2020-12-06T14:07:01.895" v="589" actId="26606"/>
          <ac:spMkLst>
            <pc:docMk/>
            <pc:sldMk cId="2095157460" sldId="413"/>
            <ac:spMk id="9" creationId="{1BF74C95-3BBB-A84F-AFEB-BC69FF6271E9}"/>
          </ac:spMkLst>
        </pc:spChg>
        <pc:spChg chg="add del">
          <ac:chgData name="Mikołaj Leszczuk" userId="f51ff640-68ca-4f5b-81f1-7b807841f46e" providerId="ADAL" clId="{1E4FB08C-C639-9349-99F2-2760FD4372F8}" dt="2020-12-06T14:07:01.895" v="589" actId="26606"/>
          <ac:spMkLst>
            <pc:docMk/>
            <pc:sldMk cId="2095157460" sldId="413"/>
            <ac:spMk id="14" creationId="{3C915414-2809-4735-A560-0D5FE66700D8}"/>
          </ac:spMkLst>
        </pc:spChg>
        <pc:spChg chg="add del">
          <ac:chgData name="Mikołaj Leszczuk" userId="f51ff640-68ca-4f5b-81f1-7b807841f46e" providerId="ADAL" clId="{1E4FB08C-C639-9349-99F2-2760FD4372F8}" dt="2020-12-06T14:07:01.895" v="589" actId="26606"/>
          <ac:spMkLst>
            <pc:docMk/>
            <pc:sldMk cId="2095157460" sldId="413"/>
            <ac:spMk id="45" creationId="{104952BC-03A6-465F-B295-B05E9D25918A}"/>
          </ac:spMkLst>
        </pc:spChg>
        <pc:spChg chg="add del">
          <ac:chgData name="Mikołaj Leszczuk" userId="f51ff640-68ca-4f5b-81f1-7b807841f46e" providerId="ADAL" clId="{1E4FB08C-C639-9349-99F2-2760FD4372F8}" dt="2020-12-06T14:07:01.895" v="589" actId="26606"/>
          <ac:spMkLst>
            <pc:docMk/>
            <pc:sldMk cId="2095157460" sldId="413"/>
            <ac:spMk id="49" creationId="{D665D759-2DF8-4D47-8386-4BA28901A79D}"/>
          </ac:spMkLst>
        </pc:spChg>
        <pc:grpChg chg="add del">
          <ac:chgData name="Mikołaj Leszczuk" userId="f51ff640-68ca-4f5b-81f1-7b807841f46e" providerId="ADAL" clId="{1E4FB08C-C639-9349-99F2-2760FD4372F8}" dt="2020-12-06T14:07:01.895" v="589" actId="26606"/>
          <ac:grpSpMkLst>
            <pc:docMk/>
            <pc:sldMk cId="2095157460" sldId="413"/>
            <ac:grpSpMk id="16" creationId="{24413201-85BF-4680-A7D4-10CDBD03569C}"/>
          </ac:grpSpMkLst>
        </pc:grpChg>
        <pc:picChg chg="add mod ord">
          <ac:chgData name="Mikołaj Leszczuk" userId="f51ff640-68ca-4f5b-81f1-7b807841f46e" providerId="ADAL" clId="{1E4FB08C-C639-9349-99F2-2760FD4372F8}" dt="2020-12-06T14:07:01.895" v="589" actId="26606"/>
          <ac:picMkLst>
            <pc:docMk/>
            <pc:sldMk cId="2095157460" sldId="413"/>
            <ac:picMk id="8" creationId="{4CAC1E3C-510E-E549-8397-E9DE580BE2EC}"/>
          </ac:picMkLst>
        </pc:picChg>
        <pc:cxnChg chg="add del">
          <ac:chgData name="Mikołaj Leszczuk" userId="f51ff640-68ca-4f5b-81f1-7b807841f46e" providerId="ADAL" clId="{1E4FB08C-C639-9349-99F2-2760FD4372F8}" dt="2020-12-06T14:07:01.895" v="589" actId="26606"/>
          <ac:cxnSpMkLst>
            <pc:docMk/>
            <pc:sldMk cId="2095157460" sldId="413"/>
            <ac:cxnSpMk id="47" creationId="{50EA25D4-B492-4E34-86FE-9A43CD352CCF}"/>
          </ac:cxnSpMkLst>
        </pc:cxnChg>
      </pc:sldChg>
      <pc:sldChg chg="addSp delSp modSp new mod modTransition setBg modAnim">
        <pc:chgData name="Mikołaj Leszczuk" userId="f51ff640-68ca-4f5b-81f1-7b807841f46e" providerId="ADAL" clId="{1E4FB08C-C639-9349-99F2-2760FD4372F8}" dt="2020-12-06T15:21:34.340" v="1358"/>
        <pc:sldMkLst>
          <pc:docMk/>
          <pc:sldMk cId="1346516372" sldId="414"/>
        </pc:sldMkLst>
        <pc:spChg chg="mod">
          <ac:chgData name="Mikołaj Leszczuk" userId="f51ff640-68ca-4f5b-81f1-7b807841f46e" providerId="ADAL" clId="{1E4FB08C-C639-9349-99F2-2760FD4372F8}" dt="2020-12-06T14:14:53.448" v="689" actId="26606"/>
          <ac:spMkLst>
            <pc:docMk/>
            <pc:sldMk cId="1346516372" sldId="414"/>
            <ac:spMk id="2" creationId="{C54877BF-234B-8640-8B81-2BBCEBFB2F0B}"/>
          </ac:spMkLst>
        </pc:spChg>
        <pc:spChg chg="del">
          <ac:chgData name="Mikołaj Leszczuk" userId="f51ff640-68ca-4f5b-81f1-7b807841f46e" providerId="ADAL" clId="{1E4FB08C-C639-9349-99F2-2760FD4372F8}" dt="2020-12-06T14:14:36.806" v="687"/>
          <ac:spMkLst>
            <pc:docMk/>
            <pc:sldMk cId="1346516372" sldId="414"/>
            <ac:spMk id="3" creationId="{0EA0A37D-66A3-AD4D-9041-8477A211774D}"/>
          </ac:spMkLst>
        </pc:spChg>
        <pc:spChg chg="mod">
          <ac:chgData name="Mikołaj Leszczuk" userId="f51ff640-68ca-4f5b-81f1-7b807841f46e" providerId="ADAL" clId="{1E4FB08C-C639-9349-99F2-2760FD4372F8}" dt="2020-12-06T14:14:53.448" v="689" actId="26606"/>
          <ac:spMkLst>
            <pc:docMk/>
            <pc:sldMk cId="1346516372" sldId="414"/>
            <ac:spMk id="4" creationId="{C3082245-17B2-B947-AE5A-718E51819A09}"/>
          </ac:spMkLst>
        </pc:spChg>
        <pc:spChg chg="mod">
          <ac:chgData name="Mikołaj Leszczuk" userId="f51ff640-68ca-4f5b-81f1-7b807841f46e" providerId="ADAL" clId="{1E4FB08C-C639-9349-99F2-2760FD4372F8}" dt="2020-12-06T14:14:53.448" v="689" actId="26606"/>
          <ac:spMkLst>
            <pc:docMk/>
            <pc:sldMk cId="1346516372" sldId="414"/>
            <ac:spMk id="5" creationId="{5F66B4F3-86A9-0D4C-A995-7AF2C9C8B7B7}"/>
          </ac:spMkLst>
        </pc:spChg>
        <pc:spChg chg="add del">
          <ac:chgData name="Mikołaj Leszczuk" userId="f51ff640-68ca-4f5b-81f1-7b807841f46e" providerId="ADAL" clId="{1E4FB08C-C639-9349-99F2-2760FD4372F8}" dt="2020-12-06T14:14:53.448" v="689" actId="26606"/>
          <ac:spMkLst>
            <pc:docMk/>
            <pc:sldMk cId="1346516372" sldId="414"/>
            <ac:spMk id="11" creationId="{1707FC24-6981-43D9-B525-C7832BA22463}"/>
          </ac:spMkLst>
        </pc:spChg>
        <pc:picChg chg="add mod ord">
          <ac:chgData name="Mikołaj Leszczuk" userId="f51ff640-68ca-4f5b-81f1-7b807841f46e" providerId="ADAL" clId="{1E4FB08C-C639-9349-99F2-2760FD4372F8}" dt="2020-12-06T14:14:53.448" v="689" actId="26606"/>
          <ac:picMkLst>
            <pc:docMk/>
            <pc:sldMk cId="1346516372" sldId="414"/>
            <ac:picMk id="6" creationId="{A2B9FE00-8A81-604C-8345-93F3927045E9}"/>
          </ac:picMkLst>
        </pc:picChg>
      </pc:sldChg>
      <pc:sldChg chg="addSp delSp modSp new mod modTransition modAnim">
        <pc:chgData name="Mikołaj Leszczuk" userId="f51ff640-68ca-4f5b-81f1-7b807841f46e" providerId="ADAL" clId="{1E4FB08C-C639-9349-99F2-2760FD4372F8}" dt="2020-12-06T15:21:34.340" v="1358"/>
        <pc:sldMkLst>
          <pc:docMk/>
          <pc:sldMk cId="2937382378" sldId="415"/>
        </pc:sldMkLst>
        <pc:spChg chg="mod">
          <ac:chgData name="Mikołaj Leszczuk" userId="f51ff640-68ca-4f5b-81f1-7b807841f46e" providerId="ADAL" clId="{1E4FB08C-C639-9349-99F2-2760FD4372F8}" dt="2020-12-06T14:18:01.508" v="695" actId="20577"/>
          <ac:spMkLst>
            <pc:docMk/>
            <pc:sldMk cId="2937382378" sldId="415"/>
            <ac:spMk id="2" creationId="{CC1D3538-E071-084A-9CCE-7B338E8CEDF0}"/>
          </ac:spMkLst>
        </pc:spChg>
        <pc:spChg chg="del mod">
          <ac:chgData name="Mikołaj Leszczuk" userId="f51ff640-68ca-4f5b-81f1-7b807841f46e" providerId="ADAL" clId="{1E4FB08C-C639-9349-99F2-2760FD4372F8}" dt="2020-12-06T14:18:30.518" v="697"/>
          <ac:spMkLst>
            <pc:docMk/>
            <pc:sldMk cId="2937382378" sldId="415"/>
            <ac:spMk id="3" creationId="{3569DB67-AAE6-6C40-8EB0-7CD4D97101C6}"/>
          </ac:spMkLst>
        </pc:spChg>
        <pc:picChg chg="add mod">
          <ac:chgData name="Mikołaj Leszczuk" userId="f51ff640-68ca-4f5b-81f1-7b807841f46e" providerId="ADAL" clId="{1E4FB08C-C639-9349-99F2-2760FD4372F8}" dt="2020-12-06T14:18:30.518" v="697"/>
          <ac:picMkLst>
            <pc:docMk/>
            <pc:sldMk cId="2937382378" sldId="415"/>
            <ac:picMk id="6" creationId="{F5AF77A8-A5A1-1B49-96CE-CE4E2657CAE0}"/>
          </ac:picMkLst>
        </pc:picChg>
      </pc:sldChg>
      <pc:sldChg chg="addSp delSp modSp new mod modTransition modAnim">
        <pc:chgData name="Mikołaj Leszczuk" userId="f51ff640-68ca-4f5b-81f1-7b807841f46e" providerId="ADAL" clId="{1E4FB08C-C639-9349-99F2-2760FD4372F8}" dt="2020-12-06T15:21:34.340" v="1358"/>
        <pc:sldMkLst>
          <pc:docMk/>
          <pc:sldMk cId="2002467405" sldId="416"/>
        </pc:sldMkLst>
        <pc:spChg chg="mod">
          <ac:chgData name="Mikołaj Leszczuk" userId="f51ff640-68ca-4f5b-81f1-7b807841f46e" providerId="ADAL" clId="{1E4FB08C-C639-9349-99F2-2760FD4372F8}" dt="2020-12-06T14:35:17.170" v="1004" actId="114"/>
          <ac:spMkLst>
            <pc:docMk/>
            <pc:sldMk cId="2002467405" sldId="416"/>
            <ac:spMk id="2" creationId="{4DCECD6D-B8F5-D24B-92E4-312F057FA005}"/>
          </ac:spMkLst>
        </pc:spChg>
        <pc:spChg chg="del">
          <ac:chgData name="Mikołaj Leszczuk" userId="f51ff640-68ca-4f5b-81f1-7b807841f46e" providerId="ADAL" clId="{1E4FB08C-C639-9349-99F2-2760FD4372F8}" dt="2020-12-06T14:24:38.212" v="706"/>
          <ac:spMkLst>
            <pc:docMk/>
            <pc:sldMk cId="2002467405" sldId="416"/>
            <ac:spMk id="3" creationId="{A1DE887F-2DC4-5648-A3F3-DEBDE27DEE7E}"/>
          </ac:spMkLst>
        </pc:spChg>
        <pc:picChg chg="add mod">
          <ac:chgData name="Mikołaj Leszczuk" userId="f51ff640-68ca-4f5b-81f1-7b807841f46e" providerId="ADAL" clId="{1E4FB08C-C639-9349-99F2-2760FD4372F8}" dt="2020-12-06T14:24:38.212" v="706"/>
          <ac:picMkLst>
            <pc:docMk/>
            <pc:sldMk cId="2002467405" sldId="416"/>
            <ac:picMk id="6" creationId="{C2012B04-B52C-B94B-86C2-0356EA8F7938}"/>
          </ac:picMkLst>
        </pc:picChg>
      </pc:sldChg>
      <pc:sldChg chg="addSp modSp new mod modTransition modClrScheme chgLayout">
        <pc:chgData name="Mikołaj Leszczuk" userId="f51ff640-68ca-4f5b-81f1-7b807841f46e" providerId="ADAL" clId="{1E4FB08C-C639-9349-99F2-2760FD4372F8}" dt="2020-12-06T15:21:34.340" v="1358"/>
        <pc:sldMkLst>
          <pc:docMk/>
          <pc:sldMk cId="945481039" sldId="417"/>
        </pc:sldMkLst>
        <pc:spChg chg="mod ord">
          <ac:chgData name="Mikołaj Leszczuk" userId="f51ff640-68ca-4f5b-81f1-7b807841f46e" providerId="ADAL" clId="{1E4FB08C-C639-9349-99F2-2760FD4372F8}" dt="2020-12-06T14:30:57.796" v="862" actId="700"/>
          <ac:spMkLst>
            <pc:docMk/>
            <pc:sldMk cId="945481039" sldId="417"/>
            <ac:spMk id="2" creationId="{0B888697-B685-3440-8BD1-C0688FFA0132}"/>
          </ac:spMkLst>
        </pc:spChg>
        <pc:spChg chg="mod ord">
          <ac:chgData name="Mikołaj Leszczuk" userId="f51ff640-68ca-4f5b-81f1-7b807841f46e" providerId="ADAL" clId="{1E4FB08C-C639-9349-99F2-2760FD4372F8}" dt="2020-12-06T15:06:14.117" v="1343" actId="20577"/>
          <ac:spMkLst>
            <pc:docMk/>
            <pc:sldMk cId="945481039" sldId="417"/>
            <ac:spMk id="3" creationId="{395EC3B7-A526-1C4E-A017-00797C73FBF8}"/>
          </ac:spMkLst>
        </pc:spChg>
        <pc:spChg chg="mod ord">
          <ac:chgData name="Mikołaj Leszczuk" userId="f51ff640-68ca-4f5b-81f1-7b807841f46e" providerId="ADAL" clId="{1E4FB08C-C639-9349-99F2-2760FD4372F8}" dt="2020-12-06T14:30:57.796" v="862" actId="700"/>
          <ac:spMkLst>
            <pc:docMk/>
            <pc:sldMk cId="945481039" sldId="417"/>
            <ac:spMk id="4" creationId="{8DB6D863-6F4E-7241-B64C-7B3F020FE5BA}"/>
          </ac:spMkLst>
        </pc:spChg>
        <pc:spChg chg="mod ord">
          <ac:chgData name="Mikołaj Leszczuk" userId="f51ff640-68ca-4f5b-81f1-7b807841f46e" providerId="ADAL" clId="{1E4FB08C-C639-9349-99F2-2760FD4372F8}" dt="2020-12-06T14:30:57.796" v="862" actId="700"/>
          <ac:spMkLst>
            <pc:docMk/>
            <pc:sldMk cId="945481039" sldId="417"/>
            <ac:spMk id="5" creationId="{6013D535-DC3A-E044-BA52-0C77686C3F76}"/>
          </ac:spMkLst>
        </pc:spChg>
        <pc:spChg chg="add mod ord">
          <ac:chgData name="Mikołaj Leszczuk" userId="f51ff640-68ca-4f5b-81f1-7b807841f46e" providerId="ADAL" clId="{1E4FB08C-C639-9349-99F2-2760FD4372F8}" dt="2020-12-06T15:03:13.057" v="1337" actId="20577"/>
          <ac:spMkLst>
            <pc:docMk/>
            <pc:sldMk cId="945481039" sldId="417"/>
            <ac:spMk id="6" creationId="{47747863-45DC-0847-B21B-CEC51B9DB637}"/>
          </ac:spMkLst>
        </pc:spChg>
      </pc:sldChg>
      <pc:sldChg chg="addSp delSp modSp new mod modTransition modAnim">
        <pc:chgData name="Mikołaj Leszczuk" userId="f51ff640-68ca-4f5b-81f1-7b807841f46e" providerId="ADAL" clId="{1E4FB08C-C639-9349-99F2-2760FD4372F8}" dt="2020-12-06T15:21:34.340" v="1358"/>
        <pc:sldMkLst>
          <pc:docMk/>
          <pc:sldMk cId="3296725013" sldId="418"/>
        </pc:sldMkLst>
        <pc:spChg chg="mod">
          <ac:chgData name="Mikołaj Leszczuk" userId="f51ff640-68ca-4f5b-81f1-7b807841f46e" providerId="ADAL" clId="{1E4FB08C-C639-9349-99F2-2760FD4372F8}" dt="2020-12-06T15:12:18.560" v="1346" actId="20577"/>
          <ac:spMkLst>
            <pc:docMk/>
            <pc:sldMk cId="3296725013" sldId="418"/>
            <ac:spMk id="2" creationId="{2417631F-2613-D24B-A9DC-59CA60ABE89A}"/>
          </ac:spMkLst>
        </pc:spChg>
        <pc:spChg chg="del">
          <ac:chgData name="Mikołaj Leszczuk" userId="f51ff640-68ca-4f5b-81f1-7b807841f46e" providerId="ADAL" clId="{1E4FB08C-C639-9349-99F2-2760FD4372F8}" dt="2020-12-06T15:12:59.214" v="1347"/>
          <ac:spMkLst>
            <pc:docMk/>
            <pc:sldMk cId="3296725013" sldId="418"/>
            <ac:spMk id="3" creationId="{0FE20AA8-64D7-E940-BAED-1CA5D9D35E12}"/>
          </ac:spMkLst>
        </pc:spChg>
        <pc:picChg chg="add mod">
          <ac:chgData name="Mikołaj Leszczuk" userId="f51ff640-68ca-4f5b-81f1-7b807841f46e" providerId="ADAL" clId="{1E4FB08C-C639-9349-99F2-2760FD4372F8}" dt="2020-12-06T15:12:59.214" v="1347"/>
          <ac:picMkLst>
            <pc:docMk/>
            <pc:sldMk cId="3296725013" sldId="418"/>
            <ac:picMk id="6" creationId="{4242750A-C208-0F43-9783-58F23B627508}"/>
          </ac:picMkLst>
        </pc:picChg>
      </pc:sldChg>
      <pc:sldChg chg="addSp delSp modSp new modTransition modAnim">
        <pc:chgData name="Mikołaj Leszczuk" userId="f51ff640-68ca-4f5b-81f1-7b807841f46e" providerId="ADAL" clId="{1E4FB08C-C639-9349-99F2-2760FD4372F8}" dt="2020-12-06T15:21:34.340" v="1358"/>
        <pc:sldMkLst>
          <pc:docMk/>
          <pc:sldMk cId="669962759" sldId="419"/>
        </pc:sldMkLst>
        <pc:spChg chg="mod">
          <ac:chgData name="Mikołaj Leszczuk" userId="f51ff640-68ca-4f5b-81f1-7b807841f46e" providerId="ADAL" clId="{1E4FB08C-C639-9349-99F2-2760FD4372F8}" dt="2020-12-06T15:15:32.833" v="1350"/>
          <ac:spMkLst>
            <pc:docMk/>
            <pc:sldMk cId="669962759" sldId="419"/>
            <ac:spMk id="2" creationId="{CC922922-FA32-5244-89E7-A0F8E168F9F6}"/>
          </ac:spMkLst>
        </pc:spChg>
        <pc:spChg chg="del">
          <ac:chgData name="Mikołaj Leszczuk" userId="f51ff640-68ca-4f5b-81f1-7b807841f46e" providerId="ADAL" clId="{1E4FB08C-C639-9349-99F2-2760FD4372F8}" dt="2020-12-06T15:15:56.068" v="1351"/>
          <ac:spMkLst>
            <pc:docMk/>
            <pc:sldMk cId="669962759" sldId="419"/>
            <ac:spMk id="3" creationId="{E0CA04EF-51ED-414C-AAA7-044199FA8371}"/>
          </ac:spMkLst>
        </pc:spChg>
        <pc:picChg chg="add mod">
          <ac:chgData name="Mikołaj Leszczuk" userId="f51ff640-68ca-4f5b-81f1-7b807841f46e" providerId="ADAL" clId="{1E4FB08C-C639-9349-99F2-2760FD4372F8}" dt="2020-12-06T15:15:56.068" v="1351"/>
          <ac:picMkLst>
            <pc:docMk/>
            <pc:sldMk cId="669962759" sldId="419"/>
            <ac:picMk id="6" creationId="{E3466286-F8E8-5145-9808-93BF61E12BC6}"/>
          </ac:picMkLst>
        </pc:picChg>
      </pc:sldChg>
      <pc:sldChg chg="addSp delSp modSp new ord modTransition modAnim">
        <pc:chgData name="Mikołaj Leszczuk" userId="f51ff640-68ca-4f5b-81f1-7b807841f46e" providerId="ADAL" clId="{1E4FB08C-C639-9349-99F2-2760FD4372F8}" dt="2020-12-06T15:21:34.340" v="1358"/>
        <pc:sldMkLst>
          <pc:docMk/>
          <pc:sldMk cId="3034002396" sldId="420"/>
        </pc:sldMkLst>
        <pc:spChg chg="mod">
          <ac:chgData name="Mikołaj Leszczuk" userId="f51ff640-68ca-4f5b-81f1-7b807841f46e" providerId="ADAL" clId="{1E4FB08C-C639-9349-99F2-2760FD4372F8}" dt="2020-12-06T15:20:36.110" v="1354"/>
          <ac:spMkLst>
            <pc:docMk/>
            <pc:sldMk cId="3034002396" sldId="420"/>
            <ac:spMk id="2" creationId="{40095476-B347-4F40-819E-C71345068F3B}"/>
          </ac:spMkLst>
        </pc:spChg>
        <pc:spChg chg="del">
          <ac:chgData name="Mikołaj Leszczuk" userId="f51ff640-68ca-4f5b-81f1-7b807841f46e" providerId="ADAL" clId="{1E4FB08C-C639-9349-99F2-2760FD4372F8}" dt="2020-12-06T15:21:10.659" v="1356"/>
          <ac:spMkLst>
            <pc:docMk/>
            <pc:sldMk cId="3034002396" sldId="420"/>
            <ac:spMk id="3" creationId="{8432EFC1-50C6-CC4D-869A-971307AC687A}"/>
          </ac:spMkLst>
        </pc:spChg>
        <pc:picChg chg="add mod">
          <ac:chgData name="Mikołaj Leszczuk" userId="f51ff640-68ca-4f5b-81f1-7b807841f46e" providerId="ADAL" clId="{1E4FB08C-C639-9349-99F2-2760FD4372F8}" dt="2020-12-06T15:21:10.659" v="1356"/>
          <ac:picMkLst>
            <pc:docMk/>
            <pc:sldMk cId="3034002396" sldId="420"/>
            <ac:picMk id="6" creationId="{928C8DC5-C4A3-804C-A417-D61B43B37EF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hape 2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endParaRPr noProof="0"/>
          </a:p>
        </p:txBody>
      </p:sp>
    </p:spTree>
    <p:extLst>
      <p:ext uri="{BB962C8B-B14F-4D97-AF65-F5344CB8AC3E}">
        <p14:creationId xmlns:p14="http://schemas.microsoft.com/office/powerpoint/2010/main" val="425884416"/>
      </p:ext>
    </p:extLst>
  </p:cSld>
  <p:clrMap bg1="lt1" tx1="dk1" bg2="dk2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7853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7699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57700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A6AAD8CF-C406-EA40-9349-A0E4B0447A9D}" type="slidenum">
              <a:rPr lang="pl-PL"/>
              <a:pPr eaLnBrk="1" hangingPunct="1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911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8723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58724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33EE541B-F6FE-1F42-9C47-5DAC1476E182}" type="slidenum">
              <a:rPr lang="pl-PL"/>
              <a:pPr eaLnBrk="1" hangingPunct="1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1440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9747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59748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68136DDF-F134-D14F-B7BA-EC8F71E96145}" type="slidenum">
              <a:rPr lang="pl-PL"/>
              <a:pPr eaLnBrk="1" hangingPunct="1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6756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60771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60772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D094E850-2AF4-4E4C-AD86-A4B2C66F137C}" type="slidenum">
              <a:rPr lang="pl-PL"/>
              <a:pPr eaLnBrk="1" hangingPunct="1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7808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62819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62820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A23A1B24-39AB-9D4F-8349-CA674492E238}" type="slidenum">
              <a:rPr lang="pl-PL"/>
              <a:pPr eaLnBrk="1" hangingPunct="1"/>
              <a:t>49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0153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63843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63844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4E0F0596-AF60-5F4E-ABEA-362799AC4ADF}" type="slidenum">
              <a:rPr lang="pl-PL"/>
              <a:pPr eaLnBrk="1" hangingPunct="1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418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64867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64868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2965B228-54E9-3B42-B4CE-70188930D7EB}" type="slidenum">
              <a:rPr lang="pl-PL"/>
              <a:pPr eaLnBrk="1" hangingPunct="1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8546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67939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67940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D294CAA2-2504-6E4C-87A9-6A53198781EF}" type="slidenum">
              <a:rPr lang="pl-PL"/>
              <a:pPr eaLnBrk="1" hangingPunct="1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033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67939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67940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D294CAA2-2504-6E4C-87A9-6A53198781EF}" type="slidenum">
              <a:rPr lang="pl-PL"/>
              <a:pPr eaLnBrk="1" hangingPunct="1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9869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66915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66916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9F051E1D-723D-C049-9AAA-97F9ACAE9C8D}" type="slidenum">
              <a:rPr lang="pl-PL"/>
              <a:pPr eaLnBrk="1" hangingPunct="1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580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Sieć typu </a:t>
            </a:r>
            <a:r>
              <a:rPr lang="pl-PL" dirty="0" err="1"/>
              <a:t>mesh</a:t>
            </a:r>
            <a:r>
              <a:rPr lang="pl-PL" dirty="0"/>
              <a:t> korzystająca z fal radiowych o niskiej energii do komunikacji pomiędzy urządzeniami, umożliwiająca bezprzewodowe sterowanie urządzeniami domowymi i innymi urządzeniami, takimi jak sterowanie oświetleniem, systemy bezpieczeństwa, termostaty, okna, zamki, baseny i otwieracze drzwi garażowych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Podobnie jak inne protokoły i systemy skierowane na rynek automatyki domowej i biurowej, system automatyki Z-</a:t>
            </a:r>
            <a:r>
              <a:rPr lang="pl-PL" dirty="0" err="1"/>
              <a:t>Wave</a:t>
            </a:r>
            <a:r>
              <a:rPr lang="pl-PL" dirty="0"/>
              <a:t> może być sterowany z bezprzewodowego pilota, ściennej klawiatury lub smartfonów, tabletów lub komputerów, z bramki Z-</a:t>
            </a:r>
            <a:r>
              <a:rPr lang="pl-PL" dirty="0" err="1"/>
              <a:t>Wave</a:t>
            </a:r>
            <a:r>
              <a:rPr lang="pl-PL" dirty="0"/>
              <a:t> lub urządzeniem centralnego sterowania, pełniącym rolę zarówno kontrolera koncentratora, jak i portalu zewnętrznego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2018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35168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9507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49508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7708504D-3A9C-EA46-92F4-A1368801C13C}" type="slidenum">
              <a:rPr lang="pl-PL"/>
              <a:pPr eaLnBrk="1" hangingPunct="1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7853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3603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53604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68778476-44B4-C047-B224-A3FBA3201F6F}" type="slidenum">
              <a:rPr lang="pl-PL"/>
              <a:pPr eaLnBrk="1" hangingPunct="1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4992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4627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54628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29265EA0-0483-684D-896E-42966940A9D0}" type="slidenum">
              <a:rPr lang="pl-PL"/>
              <a:pPr eaLnBrk="1" hangingPunct="1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7715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5651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55652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82B38A62-6BE7-9647-B954-3D84B908D483}" type="slidenum">
              <a:rPr lang="pl-PL"/>
              <a:pPr eaLnBrk="1" hangingPunct="1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13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56675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56676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5AC619D5-DD84-9F40-BE8B-77B65173C44A}" type="slidenum">
              <a:rPr lang="pl-PL"/>
              <a:pPr eaLnBrk="1" hangingPunct="1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8538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F9EC-2231-0B40-A75F-4DB415EB3146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CBB81-1325-404C-8166-BC5D91A7D9F3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93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860AE-CC22-ED49-B878-E3C032099D36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DCBD6-3F3D-904E-963D-FEA0490A9AB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808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C3968-1E6B-1A4E-9B7A-312A48339D69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FEA0-3581-3E48-85B4-DE6957B4198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582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388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947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149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3A49-0868-6140-B555-31D7CAC4A2F8}" type="datetime1">
              <a:rPr lang="pl-PL" smtClean="0"/>
              <a:t>06.12.2020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0A2-C8F7-6944-ABF5-67560157789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944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BE9-877E-384C-A610-76FE1777C339}" type="datetime1">
              <a:rPr lang="pl-PL" smtClean="0"/>
              <a:t>06.12.2020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268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4C95-2111-8442-B82A-56B9D545311D}" type="datetime1">
              <a:rPr lang="pl-PL" smtClean="0"/>
              <a:t>06.12.2020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E67C-4C90-6640-AB21-1F925E9D683C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7259878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577D-5D02-A647-B288-422040AEB38B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0AC8-D519-9946-BF3C-FEFD9B7840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655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Przeciągnij obraz na symbol zastępczy lub kliknij ikonę, aby go dodać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9913-E5C0-6549-9BD2-28F92893927F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A5A8-976C-5B42-9581-09F1E894D9A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424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edyt. styl wz. tyt.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84C95-2111-8442-B82A-56B9D545311D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BE67C-4C90-6640-AB21-1F925E9D683C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42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_zSIXb7tLQ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ear-field_communication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w9pQeFhN74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uV11ZPJ7MQ?feature=oembe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hzLYmiwNTk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Z-Wave_logo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ElUxj12IIY?feature=oembed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AR52r0lEtw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7849387" TargetMode="External"/><Relationship Id="rId2" Type="http://schemas.openxmlformats.org/officeDocument/2006/relationships/hyperlink" Target="https://commons.wikimedia.org/wiki/File:NonOverlappingChannels2.4GHzWLAN-en.sv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ysPKUBo1u4?feature=oembed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ommons.wikimedia.org/w/index.php?curid=8353678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1656234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iki/File:Prinzip_MIMO.svg#/media/File:Prinzip_MIMO.sv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curid=11624144" TargetMode="Externa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sWJ-ei5jrc?feature=oembe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cfuTD3z7aA?feature=oembe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gig.org/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mmons.wikimedia.org/w/index.php?curid=11952645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32745645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gIJmdzNyIQ?feature=oembed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Qdc5AdJqCg?feature=oembed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6IvwcjcxQc?feature=oembed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rawan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RnGP41TE2s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427615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>
                <a:latin typeface="Calibri" charset="0"/>
              </a:rPr>
              <a:t>Media transmisyjne – transmisja bezprzewodowa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>
                <a:solidFill>
                  <a:srgbClr val="898989"/>
                </a:solidFill>
                <a:latin typeface="Calibri" charset="0"/>
              </a:rPr>
              <a:t>Mikołaj Leszczuk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0ED54AC-0571-5F4E-8787-73175B9D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latin typeface="Calibri" charset="0"/>
              </a:rPr>
              <a:t>Standardy – w tym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Institute of Electrical and Electronics Engineers</a:t>
            </a:r>
            <a:r>
              <a:rPr lang="pl-PL" dirty="0">
                <a:latin typeface="Calibri" charset="0"/>
              </a:rPr>
              <a:t> (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IEEE</a:t>
            </a:r>
            <a:r>
              <a:rPr lang="pl-PL" dirty="0">
                <a:latin typeface="Calibri" charset="0"/>
              </a:rPr>
              <a:t>)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802</a:t>
            </a:r>
            <a:r>
              <a:rPr lang="pl-PL" dirty="0">
                <a:latin typeface="Calibri" charset="0"/>
              </a:rPr>
              <a:t> – dla bezprzewodowych sieci komputerowych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6796870-5417-4D4F-B75E-72E3389FA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401FAB7-9A9A-E24D-BFCD-6334DEC2E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17BC5A5-6C06-9E48-A156-4A970E869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5903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47089-0322-4B03-B224-817DD4C8B7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228512D-3055-4911-A4D1-4A084C9C42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933928" y="1372793"/>
            <a:ext cx="6135300" cy="5537781"/>
          </a:xfrm>
          <a:custGeom>
            <a:avLst/>
            <a:gdLst>
              <a:gd name="connsiteX0" fmla="*/ 0 w 6135300"/>
              <a:gd name="connsiteY0" fmla="*/ 0 h 5537781"/>
              <a:gd name="connsiteX1" fmla="*/ 6135300 w 6135300"/>
              <a:gd name="connsiteY1" fmla="*/ 0 h 5537781"/>
              <a:gd name="connsiteX2" fmla="*/ 6135300 w 6135300"/>
              <a:gd name="connsiteY2" fmla="*/ 3548931 h 5537781"/>
              <a:gd name="connsiteX3" fmla="*/ 4146451 w 6135300"/>
              <a:gd name="connsiteY3" fmla="*/ 5537781 h 5537781"/>
              <a:gd name="connsiteX4" fmla="*/ 0 w 6135300"/>
              <a:gd name="connsiteY4" fmla="*/ 1391331 h 553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35300" h="5537781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3C98C7BF-70D9-4D19-BD2D-D808991FD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3853" y="5272381"/>
            <a:ext cx="3171238" cy="1585619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940246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501609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0095C89-FE4C-9141-864F-7CBDB9DE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190" y="2721789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Typy</a:t>
            </a:r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kern="1200" dirty="0" err="1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sieci</a:t>
            </a:r>
            <a:r>
              <a:rPr lang="en-US" sz="28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: LAN, WAN, PAN, CAN, MAN, SAN, WLAN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D685C2-1A84-41DE-BFA0-0A068F83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914977" y="292975"/>
            <a:ext cx="5056735" cy="9206602"/>
          </a:xfrm>
          <a:custGeom>
            <a:avLst/>
            <a:gdLst>
              <a:gd name="connsiteX0" fmla="*/ 0 w 5053652"/>
              <a:gd name="connsiteY0" fmla="*/ 209273 h 9200989"/>
              <a:gd name="connsiteX1" fmla="*/ 209274 w 5053652"/>
              <a:gd name="connsiteY1" fmla="*/ 0 h 9200989"/>
              <a:gd name="connsiteX2" fmla="*/ 5053652 w 5053652"/>
              <a:gd name="connsiteY2" fmla="*/ 4844379 h 9200989"/>
              <a:gd name="connsiteX3" fmla="*/ 697042 w 5053652"/>
              <a:gd name="connsiteY3" fmla="*/ 9200989 h 9200989"/>
              <a:gd name="connsiteX4" fmla="*/ 0 w 5053652"/>
              <a:gd name="connsiteY4" fmla="*/ 9200989 h 9200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3652" h="9200989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ultimedia online 5" descr="Network Types:  LAN, WAN, PAN, CAN, MAN, SAN, WLAN">
            <a:hlinkClick r:id="" action="ppaction://media"/>
            <a:extLst>
              <a:ext uri="{FF2B5EF4-FFF2-40B4-BE49-F238E27FC236}">
                <a16:creationId xmlns:a16="http://schemas.microsoft.com/office/drawing/2014/main" id="{84253A5B-EC78-3242-9789-0B049561B70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21735" y="1562230"/>
            <a:ext cx="4978053" cy="3733539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99AC9828-EE70-FA42-AEF7-690CFED8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01458" y="5626100"/>
            <a:ext cx="2568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CE68DC53-70E2-9444-A6DA-158900D43E91}" type="datetime1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</a:pPr>
              <a:t>12/6/20</a:t>
            </a:fld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E491ADE-9B57-2C4D-9868-FEB4B7D0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57" y="6356350"/>
            <a:ext cx="2568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63F9FFD-E906-414C-A292-4F189CA7B02F}" type="slidenum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3755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1CBFB1E-1366-8542-869A-9FB84A858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sieci komputerowych</a:t>
            </a:r>
            <a:br>
              <a:rPr lang="pl-PL" dirty="0"/>
            </a:br>
            <a:r>
              <a:rPr lang="pl-PL" dirty="0"/>
              <a:t>według zakresu przestrzennego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3C2D201-77C3-1549-81F2-A11E0F733A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l-PL" dirty="0" err="1"/>
              <a:t>Nanoscale</a:t>
            </a:r>
            <a:endParaRPr lang="pl-PL" dirty="0"/>
          </a:p>
          <a:p>
            <a:r>
              <a:rPr lang="pl-PL" dirty="0" err="1"/>
              <a:t>Near</a:t>
            </a:r>
            <a:r>
              <a:rPr lang="pl-PL" dirty="0"/>
              <a:t>-field (NFC)</a:t>
            </a:r>
          </a:p>
          <a:p>
            <a:r>
              <a:rPr lang="pl-PL" sz="2700" b="1" dirty="0">
                <a:solidFill>
                  <a:schemeClr val="accent2"/>
                </a:solidFill>
              </a:rPr>
              <a:t>Body (BAN)</a:t>
            </a:r>
          </a:p>
          <a:p>
            <a:r>
              <a:rPr lang="pl-PL" b="1" dirty="0">
                <a:solidFill>
                  <a:schemeClr val="accent2"/>
                </a:solidFill>
              </a:rPr>
              <a:t>Personal (PAN)</a:t>
            </a:r>
          </a:p>
          <a:p>
            <a:r>
              <a:rPr lang="pl-PL" dirty="0" err="1"/>
              <a:t>Near</a:t>
            </a:r>
            <a:r>
              <a:rPr lang="pl-PL" dirty="0"/>
              <a:t>-me (NAN)</a:t>
            </a:r>
          </a:p>
          <a:p>
            <a:r>
              <a:rPr lang="pl-PL" dirty="0"/>
              <a:t>Local (LAN)</a:t>
            </a:r>
          </a:p>
          <a:p>
            <a:pPr lvl="1"/>
            <a:r>
              <a:rPr lang="pl-PL" dirty="0"/>
              <a:t>Home (HAN)</a:t>
            </a:r>
          </a:p>
          <a:p>
            <a:pPr lvl="1"/>
            <a:r>
              <a:rPr lang="pl-PL" dirty="0"/>
              <a:t>Storage (SAN)</a:t>
            </a:r>
          </a:p>
          <a:p>
            <a:pPr lvl="1"/>
            <a:r>
              <a:rPr lang="pl-PL" b="1" dirty="0">
                <a:solidFill>
                  <a:schemeClr val="accent2"/>
                </a:solidFill>
              </a:rPr>
              <a:t>Wireless (WLAN)</a:t>
            </a:r>
          </a:p>
          <a:p>
            <a:r>
              <a:rPr lang="pl-PL" dirty="0"/>
              <a:t>Campus (CAN)</a:t>
            </a:r>
          </a:p>
          <a:p>
            <a:r>
              <a:rPr lang="pl-PL" dirty="0" err="1"/>
              <a:t>Backbone</a:t>
            </a:r>
            <a:endParaRPr lang="pl-PL" dirty="0"/>
          </a:p>
          <a:p>
            <a:r>
              <a:rPr lang="pl-PL" dirty="0"/>
              <a:t>Metropolitan (MAN)</a:t>
            </a:r>
          </a:p>
          <a:p>
            <a:pPr lvl="1"/>
            <a:r>
              <a:rPr lang="pl-PL" b="1" dirty="0">
                <a:solidFill>
                  <a:schemeClr val="accent2"/>
                </a:solidFill>
              </a:rPr>
              <a:t>Municipal wireless (MWN)</a:t>
            </a:r>
          </a:p>
          <a:p>
            <a:r>
              <a:rPr lang="pl-PL" sz="2700" b="1" dirty="0">
                <a:solidFill>
                  <a:schemeClr val="accent2"/>
                </a:solidFill>
              </a:rPr>
              <a:t>Wide (WAN)</a:t>
            </a:r>
          </a:p>
          <a:p>
            <a:r>
              <a:rPr lang="pl-PL" dirty="0"/>
              <a:t>Cloud (IAN)</a:t>
            </a:r>
          </a:p>
          <a:p>
            <a:r>
              <a:rPr lang="pl-PL" dirty="0"/>
              <a:t>Internet</a:t>
            </a:r>
          </a:p>
          <a:p>
            <a:r>
              <a:rPr lang="pl-PL" dirty="0" err="1"/>
              <a:t>Interplanetary</a:t>
            </a:r>
            <a:r>
              <a:rPr lang="pl-PL" dirty="0"/>
              <a:t> Internet</a:t>
            </a:r>
          </a:p>
        </p:txBody>
      </p:sp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83F30C2D-AD48-1A45-A0F6-E16ABDA32D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200" y="2464889"/>
            <a:ext cx="5181600" cy="3072809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B35CA9B-80F3-E04C-855A-E10EE3CEF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580001B-E2BE-384D-B1E7-5641F8805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1F99EDE-F696-9A4F-BB09-D843483C130E}"/>
              </a:ext>
            </a:extLst>
          </p:cNvPr>
          <p:cNvSpPr txBox="1"/>
          <p:nvPr/>
        </p:nvSpPr>
        <p:spPr>
          <a:xfrm>
            <a:off x="6172200" y="5537698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s://en.wikipedia.org/wiki/Near-field_communication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13934298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898585-361D-D042-BF8C-D9EDB850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latin typeface="Calibri" charset="0"/>
              </a:rPr>
              <a:t>Standardy – w tym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Institute of Electrical and Electronics Engineers</a:t>
            </a:r>
            <a:r>
              <a:rPr lang="pl-PL" dirty="0">
                <a:latin typeface="Calibri" charset="0"/>
              </a:rPr>
              <a:t> (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IEEE</a:t>
            </a:r>
            <a:r>
              <a:rPr lang="pl-PL" dirty="0">
                <a:latin typeface="Calibri" charset="0"/>
              </a:rPr>
              <a:t>)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802</a:t>
            </a:r>
            <a:r>
              <a:rPr lang="pl-PL" dirty="0">
                <a:latin typeface="Calibri" charset="0"/>
              </a:rPr>
              <a:t> – dla bezprzewodowych sieci komputerowych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FA0308-24B6-7742-8049-D6FEF3F7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>
                <a:solidFill>
                  <a:schemeClr val="accent2"/>
                </a:solidFill>
                <a:latin typeface="Calibri" charset="0"/>
              </a:rPr>
              <a:t>Bezprzewodowa sieć o zasięgu ciała</a:t>
            </a:r>
            <a:r>
              <a:rPr lang="pl-PL" dirty="0">
                <a:latin typeface="Calibri" charset="0"/>
              </a:rPr>
              <a:t>/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osobistym </a:t>
            </a:r>
            <a:r>
              <a:rPr lang="pl-PL" dirty="0">
                <a:latin typeface="Calibri" charset="0"/>
              </a:rPr>
              <a:t>(ang. </a:t>
            </a:r>
            <a:r>
              <a:rPr lang="pl-PL" b="1" i="1" dirty="0">
                <a:solidFill>
                  <a:schemeClr val="accent2"/>
                </a:solidFill>
                <a:latin typeface="Calibri" charset="0"/>
              </a:rPr>
              <a:t>Wireless Body</a:t>
            </a:r>
            <a:r>
              <a:rPr lang="pl-PL" i="1" dirty="0">
                <a:latin typeface="Calibri" charset="0"/>
              </a:rPr>
              <a:t>/</a:t>
            </a:r>
            <a:r>
              <a:rPr lang="pl-PL" b="1" i="1" dirty="0">
                <a:solidFill>
                  <a:schemeClr val="accent2"/>
                </a:solidFill>
                <a:latin typeface="Calibri" charset="0"/>
              </a:rPr>
              <a:t>Personal Area Network</a:t>
            </a:r>
            <a:r>
              <a:rPr lang="pl-PL" dirty="0">
                <a:latin typeface="Calibri" charset="0"/>
              </a:rPr>
              <a:t>,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WBAN</a:t>
            </a:r>
            <a:r>
              <a:rPr lang="pl-PL" dirty="0">
                <a:latin typeface="Calibri" charset="0"/>
              </a:rPr>
              <a:t>/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WPAN</a:t>
            </a:r>
            <a:r>
              <a:rPr lang="pl-PL" dirty="0">
                <a:latin typeface="Calibri" charset="0"/>
              </a:rPr>
              <a:t>)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2541F55-8BB7-ED4A-B591-9A715100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1C5EEF6-47D1-4B4C-821F-C74B4AD7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8834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>
            <a:extLst>
              <a:ext uri="{FF2B5EF4-FFF2-40B4-BE49-F238E27FC236}">
                <a16:creationId xmlns:a16="http://schemas.microsoft.com/office/drawing/2014/main" id="{68980677-D477-1D48-8648-7A468547D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Bezprzewodowa sieć o zasięgu ciała/osobistym i Internet rzeczy</a:t>
            </a:r>
          </a:p>
        </p:txBody>
      </p:sp>
      <p:pic>
        <p:nvPicPr>
          <p:cNvPr id="8" name="Multimedia online 7" descr="Wireless Body Area Network and  Internet of Things">
            <a:hlinkClick r:id="" action="ppaction://media"/>
            <a:extLst>
              <a:ext uri="{FF2B5EF4-FFF2-40B4-BE49-F238E27FC236}">
                <a16:creationId xmlns:a16="http://schemas.microsoft.com/office/drawing/2014/main" id="{85100224-0B5F-DA49-A34B-E7D623D28EC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D4045C40-A78A-3843-B0E5-25C932E8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0DAC8E1-C28C-6E4E-8583-578FDFB1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87731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1D3538-E071-084A-9CCE-7B338E8C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Wyjaśnienie węzłów czujników bezprzewodowych: Wi-Fi kontra ZigBee</a:t>
            </a:r>
          </a:p>
        </p:txBody>
      </p:sp>
      <p:pic>
        <p:nvPicPr>
          <p:cNvPr id="6" name="Multimedia online 5" descr="Explaining Wireless Sensor Nodes:  Zigbee vs. WiFI">
            <a:hlinkClick r:id="" action="ppaction://media"/>
            <a:extLst>
              <a:ext uri="{FF2B5EF4-FFF2-40B4-BE49-F238E27FC236}">
                <a16:creationId xmlns:a16="http://schemas.microsoft.com/office/drawing/2014/main" id="{F5AF77A8-A5A1-1B49-96CE-CE4E2657CAE0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BE3586C-90B7-9F46-9ABF-7CAE8385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5622D81-2D81-A142-A584-7C4E73DB9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73823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ED2F-DF21-0A47-AB15-2D751456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ZigBee (IEEE 802.15.2)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A6CB9-D0FA-3547-8ADC-502C563912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pl-PL" sz="2000" dirty="0"/>
              <a:t>Bezprzewodowa sieć ad hoc o niskiej mocy, małej przepustowości i bliskim zasięgu</a:t>
            </a:r>
          </a:p>
          <a:p>
            <a:r>
              <a:rPr lang="pl-PL" sz="2000" dirty="0"/>
              <a:t>Zestaw wysokopoziomowych protokołów komunikacyjnych </a:t>
            </a:r>
          </a:p>
          <a:p>
            <a:r>
              <a:rPr lang="pl-PL" sz="2000" dirty="0"/>
              <a:t>Tworzenie PAN z małymi, energooszczędnymi urządzeniami, w zastosowaniach takich jak:</a:t>
            </a:r>
          </a:p>
          <a:p>
            <a:pPr lvl="1"/>
            <a:r>
              <a:rPr lang="pl-PL" sz="1800" dirty="0"/>
              <a:t>Automatyki domowej</a:t>
            </a:r>
          </a:p>
          <a:p>
            <a:pPr lvl="1"/>
            <a:r>
              <a:rPr lang="pl-PL" sz="1800" dirty="0"/>
              <a:t>Gromadzenia danych z:</a:t>
            </a:r>
          </a:p>
          <a:p>
            <a:pPr lvl="2"/>
            <a:r>
              <a:rPr lang="pl-PL" sz="1600" dirty="0"/>
              <a:t>Urządzeń medycznych, i </a:t>
            </a:r>
          </a:p>
          <a:p>
            <a:pPr lvl="2"/>
            <a:r>
              <a:rPr lang="pl-PL" sz="1600" dirty="0"/>
              <a:t>Innych urządzeń:</a:t>
            </a:r>
          </a:p>
          <a:p>
            <a:pPr lvl="3"/>
            <a:r>
              <a:rPr lang="pl-PL" sz="1400" dirty="0"/>
              <a:t>O małej mocy, i </a:t>
            </a:r>
          </a:p>
          <a:p>
            <a:pPr lvl="3"/>
            <a:r>
              <a:rPr lang="pl-PL" sz="1400" dirty="0"/>
              <a:t>O niskich potrzebach przepustowości</a:t>
            </a:r>
          </a:p>
          <a:p>
            <a:r>
              <a:rPr lang="pl-PL" sz="2000" dirty="0"/>
              <a:t>Zaprojektowane dla małych projektów wymagających połączenia bezprzewodowego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90CBA3-758C-2144-8B56-40026645A8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4094"/>
            <a:ext cx="5181600" cy="34544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A59F9-10BA-3347-87A3-7BE83FD2F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02B92-C817-964A-93A4-C7DAB4D4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9822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4877BF-234B-8640-8B81-2BBCEBFB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Z-Wave – co to jest?</a:t>
            </a:r>
            <a:endParaRPr lang="pl-PL" dirty="0"/>
          </a:p>
        </p:txBody>
      </p:sp>
      <p:pic>
        <p:nvPicPr>
          <p:cNvPr id="6" name="Multimedia online 5" descr="What is Z-wave? | Home Automation for Beginners">
            <a:hlinkClick r:id="" action="ppaction://media"/>
            <a:extLst>
              <a:ext uri="{FF2B5EF4-FFF2-40B4-BE49-F238E27FC236}">
                <a16:creationId xmlns:a16="http://schemas.microsoft.com/office/drawing/2014/main" id="{A2B9FE00-8A81-604C-8345-93F3927045E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3082245-17B2-B947-AE5A-718E5181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F66B4F3-86A9-0D4C-A995-7AF2C9C8B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516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9" name="Rectangle 8704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3" name="Content Placeholder 2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" r="81113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74" name="Straight Connector 7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047" name="Rectangle 1"/>
          <p:cNvSpPr>
            <a:spLocks noGrp="1" noChangeArrowheads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700" dirty="0"/>
              <a:t>Bluetooth (IEEE 802.15.1)</a:t>
            </a:r>
          </a:p>
        </p:txBody>
      </p:sp>
      <p:sp>
        <p:nvSpPr>
          <p:cNvPr id="87046" name="Rectangle 2"/>
          <p:cNvSpPr>
            <a:spLocks noGrp="1" noChangeArrowheads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Technologia</a:t>
            </a:r>
            <a:r>
              <a:rPr lang="pl-PL" sz="3200" dirty="0"/>
              <a:t> bezprzewodowej </a:t>
            </a:r>
            <a:r>
              <a:rPr lang="pl-PL" sz="3200" b="1" dirty="0">
                <a:solidFill>
                  <a:schemeClr val="accent2"/>
                </a:solidFill>
              </a:rPr>
              <a:t>komunikacji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krótkiego zasięgu pomiędzy różnymi </a:t>
            </a:r>
            <a:r>
              <a:rPr lang="pl-PL" sz="3200" b="1" dirty="0">
                <a:solidFill>
                  <a:schemeClr val="accent2"/>
                </a:solidFill>
              </a:rPr>
              <a:t>urządzeniami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elektronicznymi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Sieć o zasięgu osobistym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Pasmo: </a:t>
            </a:r>
            <a:r>
              <a:rPr lang="pl-PL" sz="3200" b="1" dirty="0">
                <a:solidFill>
                  <a:schemeClr val="accent2"/>
                </a:solidFill>
              </a:rPr>
              <a:t>2,4 GHz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Przepustowość: do </a:t>
            </a:r>
            <a:r>
              <a:rPr lang="pl-PL" sz="3200" b="1" dirty="0">
                <a:solidFill>
                  <a:schemeClr val="accent2"/>
                </a:solidFill>
              </a:rPr>
              <a:t>723 kbit/s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Wielodostęp (wspólne medium)</a:t>
            </a:r>
          </a:p>
        </p:txBody>
      </p:sp>
      <p:sp>
        <p:nvSpPr>
          <p:cNvPr id="87044" name="Symbol zastępczy daty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49855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7AB2E0F-28F6-4949-98CA-ADCDD17FB765}" type="datetime1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12/6/20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045" name="Symbol zastępczy numeru slajdu 2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0B2D93F6-8906-584C-B90E-0026432D09D7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093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B2A3CE-0EA3-C346-BE03-925C49CA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Z-Wave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3C9318B-18EE-324D-A752-543AC2DD0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dirty="0"/>
              <a:t>Protokół komunikacji bezprzewodowej używany głównie do automatyki domowej</a:t>
            </a:r>
          </a:p>
          <a:p>
            <a:r>
              <a:rPr lang="pl-PL" dirty="0"/>
              <a:t>Sieć typu </a:t>
            </a:r>
            <a:r>
              <a:rPr lang="pl-PL" dirty="0" err="1"/>
              <a:t>mesh</a:t>
            </a:r>
            <a:r>
              <a:rPr lang="pl-PL" dirty="0"/>
              <a:t> korzystająca z fal radiowych o niskiej energii</a:t>
            </a:r>
          </a:p>
          <a:p>
            <a:r>
              <a:rPr lang="pl-PL" dirty="0"/>
              <a:t>Komunikacja umożliwiająca bezprzewodowe sterowanie urządzeniami domowymi</a:t>
            </a:r>
          </a:p>
          <a:p>
            <a:r>
              <a:rPr lang="pl-PL" dirty="0"/>
              <a:t>System automatyki Z-</a:t>
            </a:r>
            <a:r>
              <a:rPr lang="pl-PL" dirty="0" err="1"/>
              <a:t>Wave</a:t>
            </a:r>
            <a:r>
              <a:rPr lang="pl-PL" dirty="0"/>
              <a:t> może być sterowany z wielu urządzeń</a:t>
            </a:r>
          </a:p>
          <a:p>
            <a:r>
              <a:rPr lang="pl-PL" dirty="0"/>
              <a:t>Współdziałanie między systemami kontroli domowej różnych producentów</a:t>
            </a:r>
          </a:p>
          <a:p>
            <a:r>
              <a:rPr lang="pl-PL" dirty="0"/>
              <a:t>Istnieje coraz więcej inter-operacyjnych produktów Z-</a:t>
            </a:r>
            <a:r>
              <a:rPr lang="pl-PL" dirty="0" err="1"/>
              <a:t>Wave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Ponad 1700 w 2017 roku</a:t>
            </a:r>
          </a:p>
          <a:p>
            <a:pPr lvl="1"/>
            <a:r>
              <a:rPr lang="pl-PL" dirty="0"/>
              <a:t>Ponad 2400 w 2018 roku</a:t>
            </a:r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4CAC1E3C-510E-E549-8397-E9DE580BE2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5500" y="3334544"/>
            <a:ext cx="3175000" cy="1333500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3F4367A7-28DB-5241-8FAC-8A43D9E7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5272355B-91F2-0B4B-812C-14C5AE03E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BF74C95-3BBB-A84F-AFEB-BC69FF6271E9}"/>
              </a:ext>
            </a:extLst>
          </p:cNvPr>
          <p:cNvSpPr txBox="1"/>
          <p:nvPr/>
        </p:nvSpPr>
        <p:spPr>
          <a:xfrm>
            <a:off x="7175500" y="4668044"/>
            <a:ext cx="3175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4" tooltip="https://commons.wikimedia.org/wiki/File:Z-Wave_logo.jpg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5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2095157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Calibri" charset="0"/>
              </a:rPr>
              <a:t>Plan wykładu</a:t>
            </a:r>
          </a:p>
        </p:txBody>
      </p:sp>
      <p:sp>
        <p:nvSpPr>
          <p:cNvPr id="3075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pl-PL" sz="4400" dirty="0">
                <a:latin typeface="Calibri" charset="0"/>
              </a:rPr>
              <a:t>Definicje </a:t>
            </a:r>
            <a:r>
              <a:rPr lang="pl-PL" sz="4400" b="1" dirty="0">
                <a:solidFill>
                  <a:schemeClr val="accent2"/>
                </a:solidFill>
                <a:latin typeface="Calibri" charset="0"/>
              </a:rPr>
              <a:t>bezprzewodowej sieci komputerowej</a:t>
            </a:r>
            <a:r>
              <a:rPr lang="pl-PL" sz="4400" dirty="0">
                <a:latin typeface="Calibri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pl-PL" sz="4400" dirty="0">
                <a:latin typeface="Calibri" charset="0"/>
              </a:rPr>
              <a:t>Elementy infrastruktury sieci bezprzewodowych</a:t>
            </a:r>
          </a:p>
          <a:p>
            <a:pPr>
              <a:lnSpc>
                <a:spcPct val="120000"/>
              </a:lnSpc>
            </a:pPr>
            <a:r>
              <a:rPr lang="pl-PL" sz="4400" dirty="0">
                <a:latin typeface="Calibri" charset="0"/>
              </a:rPr>
              <a:t>Zalety sieci bezprzewodowych</a:t>
            </a:r>
          </a:p>
          <a:p>
            <a:pPr>
              <a:lnSpc>
                <a:spcPct val="120000"/>
              </a:lnSpc>
            </a:pPr>
            <a:r>
              <a:rPr lang="pl-PL" sz="4400" dirty="0">
                <a:latin typeface="Calibri" charset="0"/>
              </a:rPr>
              <a:t>Standardy – w tym </a:t>
            </a:r>
            <a:r>
              <a:rPr lang="pl-PL" sz="4400" b="1" dirty="0">
                <a:solidFill>
                  <a:schemeClr val="accent2"/>
                </a:solidFill>
                <a:latin typeface="Calibri" charset="0"/>
              </a:rPr>
              <a:t>Institute of Electrical and Electronics Engineers</a:t>
            </a:r>
            <a:r>
              <a:rPr lang="pl-PL" sz="4400" dirty="0">
                <a:latin typeface="Calibri" charset="0"/>
              </a:rPr>
              <a:t> (</a:t>
            </a:r>
            <a:r>
              <a:rPr lang="pl-PL" sz="4400" b="1" dirty="0">
                <a:solidFill>
                  <a:schemeClr val="accent2"/>
                </a:solidFill>
                <a:latin typeface="Calibri" charset="0"/>
              </a:rPr>
              <a:t>IEEE</a:t>
            </a:r>
            <a:r>
              <a:rPr lang="pl-PL" sz="4400" dirty="0">
                <a:latin typeface="Calibri" charset="0"/>
              </a:rPr>
              <a:t>) </a:t>
            </a:r>
            <a:r>
              <a:rPr lang="pl-PL" sz="4400" b="1" dirty="0">
                <a:solidFill>
                  <a:schemeClr val="accent2"/>
                </a:solidFill>
                <a:latin typeface="Calibri" charset="0"/>
              </a:rPr>
              <a:t>802</a:t>
            </a:r>
            <a:r>
              <a:rPr lang="pl-PL" sz="4400" dirty="0">
                <a:latin typeface="Calibri" charset="0"/>
              </a:rPr>
              <a:t> – dla bezprzewodowych sieci komputerowych:</a:t>
            </a:r>
          </a:p>
          <a:p>
            <a:pPr lvl="1">
              <a:lnSpc>
                <a:spcPct val="120000"/>
              </a:lnSpc>
            </a:pP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Bezprzewodowa sieć o zasięgu ciała</a:t>
            </a:r>
            <a:r>
              <a:rPr lang="pl-PL" sz="4000" dirty="0">
                <a:latin typeface="Calibri" charset="0"/>
              </a:rPr>
              <a:t>/</a:t>
            </a: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osobistym </a:t>
            </a:r>
            <a:r>
              <a:rPr lang="pl-PL" sz="4000" dirty="0">
                <a:latin typeface="Calibri" charset="0"/>
              </a:rPr>
              <a:t>(ang. </a:t>
            </a:r>
            <a:r>
              <a:rPr lang="pl-PL" sz="4000" b="1" i="1" dirty="0">
                <a:solidFill>
                  <a:schemeClr val="accent2"/>
                </a:solidFill>
                <a:latin typeface="Calibri" charset="0"/>
              </a:rPr>
              <a:t>Wireless Body</a:t>
            </a:r>
            <a:r>
              <a:rPr lang="pl-PL" sz="4000" i="1" dirty="0">
                <a:latin typeface="Calibri" charset="0"/>
              </a:rPr>
              <a:t>/</a:t>
            </a:r>
            <a:r>
              <a:rPr lang="pl-PL" sz="4000" b="1" i="1" dirty="0">
                <a:solidFill>
                  <a:schemeClr val="accent2"/>
                </a:solidFill>
                <a:latin typeface="Calibri" charset="0"/>
              </a:rPr>
              <a:t>Personal Area Network</a:t>
            </a:r>
            <a:r>
              <a:rPr lang="pl-PL" sz="4000" dirty="0">
                <a:latin typeface="Calibri" charset="0"/>
              </a:rPr>
              <a:t>, </a:t>
            </a: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WBAN</a:t>
            </a:r>
            <a:r>
              <a:rPr lang="pl-PL" sz="4000" dirty="0">
                <a:latin typeface="Calibri" charset="0"/>
              </a:rPr>
              <a:t>/</a:t>
            </a: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WPAN</a:t>
            </a:r>
            <a:r>
              <a:rPr lang="pl-PL" sz="4000" dirty="0">
                <a:latin typeface="Calibri" charset="0"/>
              </a:rPr>
              <a:t>)</a:t>
            </a:r>
            <a:endParaRPr lang="pl-PL" sz="4400" dirty="0">
              <a:latin typeface="Calibri" charset="0"/>
            </a:endParaRPr>
          </a:p>
          <a:p>
            <a:pPr lvl="1">
              <a:lnSpc>
                <a:spcPct val="120000"/>
              </a:lnSpc>
            </a:pP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Bezprzewodowa lokalna sieć komputerowa </a:t>
            </a:r>
            <a:r>
              <a:rPr lang="pl-PL" sz="4000" dirty="0">
                <a:latin typeface="Calibri" charset="0"/>
              </a:rPr>
              <a:t>(ang. </a:t>
            </a:r>
            <a:r>
              <a:rPr lang="pl-PL" sz="4000" b="1" i="1" dirty="0">
                <a:solidFill>
                  <a:schemeClr val="accent2"/>
                </a:solidFill>
                <a:latin typeface="Calibri" charset="0"/>
              </a:rPr>
              <a:t>Wireless Local Area Network</a:t>
            </a:r>
            <a:r>
              <a:rPr lang="pl-PL" sz="4000" dirty="0">
                <a:latin typeface="Calibri" charset="0"/>
              </a:rPr>
              <a:t>, </a:t>
            </a: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WLAN</a:t>
            </a:r>
            <a:r>
              <a:rPr lang="pl-PL" sz="4000" dirty="0">
                <a:latin typeface="Calibri" charset="0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Miejska sieć bezprzewodowa </a:t>
            </a:r>
            <a:r>
              <a:rPr lang="pl-PL" sz="4000" dirty="0">
                <a:latin typeface="Calibri" charset="0"/>
              </a:rPr>
              <a:t>(ang. </a:t>
            </a:r>
            <a:r>
              <a:rPr lang="pl-PL" sz="4000" b="1" i="1" dirty="0">
                <a:solidFill>
                  <a:schemeClr val="accent2"/>
                </a:solidFill>
                <a:latin typeface="Calibri" charset="0"/>
              </a:rPr>
              <a:t>Municipal Wireless Network</a:t>
            </a:r>
            <a:r>
              <a:rPr lang="pl-PL" sz="4000" dirty="0">
                <a:latin typeface="Calibri" charset="0"/>
              </a:rPr>
              <a:t>, </a:t>
            </a: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MWN</a:t>
            </a:r>
            <a:r>
              <a:rPr lang="pl-PL" sz="4000" dirty="0">
                <a:latin typeface="Calibri" charset="0"/>
              </a:rPr>
              <a:t>)</a:t>
            </a:r>
          </a:p>
          <a:p>
            <a:pPr lvl="1">
              <a:lnSpc>
                <a:spcPct val="120000"/>
              </a:lnSpc>
            </a:pP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Bezprzewodowa sieć rozległa </a:t>
            </a:r>
            <a:r>
              <a:rPr lang="pl-PL" sz="4000" dirty="0">
                <a:latin typeface="Calibri" charset="0"/>
              </a:rPr>
              <a:t>(ang. </a:t>
            </a:r>
            <a:r>
              <a:rPr lang="pl-PL" sz="4000" b="1" i="1" dirty="0">
                <a:solidFill>
                  <a:schemeClr val="accent2"/>
                </a:solidFill>
                <a:latin typeface="Calibri" charset="0"/>
              </a:rPr>
              <a:t>Wireless Wide Area Network</a:t>
            </a:r>
            <a:r>
              <a:rPr lang="pl-PL" sz="4000" dirty="0">
                <a:latin typeface="Calibri" charset="0"/>
              </a:rPr>
              <a:t>, </a:t>
            </a:r>
            <a:r>
              <a:rPr lang="pl-PL" sz="4000" b="1" dirty="0">
                <a:solidFill>
                  <a:schemeClr val="accent2"/>
                </a:solidFill>
                <a:latin typeface="Calibri" charset="0"/>
              </a:rPr>
              <a:t>WWAN</a:t>
            </a:r>
            <a:r>
              <a:rPr lang="pl-PL" sz="4000" dirty="0">
                <a:latin typeface="Calibri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pl-PL" sz="4400" dirty="0">
                <a:latin typeface="Calibri" charset="0"/>
              </a:rPr>
              <a:t>Co dalej z IEEE 802?</a:t>
            </a: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6888-FBA1-5748-AA6E-7AB0B884C61C}" type="datetime1">
              <a:rPr lang="pl-PL" smtClean="0"/>
              <a:t>06.12.2020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DCECD6D-B8F5-D24B-92E4-312F057FA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Thread – przyszłość komunikacji „każdy z każdym” (ang. </a:t>
            </a:r>
            <a:r>
              <a:rPr lang="pl-PL" i="1" dirty="0" err="1"/>
              <a:t>mesh</a:t>
            </a:r>
            <a:r>
              <a:rPr lang="pl-PL" dirty="0"/>
              <a:t>)</a:t>
            </a:r>
          </a:p>
        </p:txBody>
      </p:sp>
      <p:pic>
        <p:nvPicPr>
          <p:cNvPr id="6" name="Multimedia online 5" descr="Mesh, Thread and the future of networking">
            <a:hlinkClick r:id="" action="ppaction://media"/>
            <a:extLst>
              <a:ext uri="{FF2B5EF4-FFF2-40B4-BE49-F238E27FC236}">
                <a16:creationId xmlns:a16="http://schemas.microsoft.com/office/drawing/2014/main" id="{C2012B04-B52C-B94B-86C2-0356EA8F793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3CDA1A-7AF1-EC42-9556-8DD3260C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3E9C93F-FD66-3940-AC80-30F6E9B3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24674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B888697-B685-3440-8BD1-C0688FFA0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Thread (IEEE 802.15.4)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95EC3B7-A526-1C4E-A017-00797C73F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/>
              <a:t>Technologia sieci małej mocy dla IoT, która ma być:</a:t>
            </a:r>
          </a:p>
          <a:p>
            <a:pPr lvl="1"/>
            <a:r>
              <a:rPr lang="pl-PL" dirty="0"/>
              <a:t>Bezpieczna (uwierzytelnianie, klucze szyfrujące)</a:t>
            </a:r>
          </a:p>
          <a:p>
            <a:pPr lvl="1"/>
            <a:r>
              <a:rPr lang="pl-PL" dirty="0"/>
              <a:t>Przyszłościowa (oparta na nowych protokołach, w tym IPv6)</a:t>
            </a:r>
          </a:p>
          <a:p>
            <a:r>
              <a:rPr lang="pl-PL" dirty="0"/>
              <a:t>Podobna do ZigBee, ale każde urządzenie dostępne w Internecie</a:t>
            </a:r>
          </a:p>
          <a:p>
            <a:r>
              <a:rPr lang="pl-PL" dirty="0"/>
              <a:t>Brak problemu pojedynczego punktu awarii (z uwagi na </a:t>
            </a:r>
            <a:r>
              <a:rPr lang="pl-PL" i="1" dirty="0" err="1"/>
              <a:t>mesh</a:t>
            </a:r>
            <a:r>
              <a:rPr lang="pl-PL" dirty="0"/>
              <a:t>)</a:t>
            </a:r>
          </a:p>
          <a:p>
            <a:r>
              <a:rPr lang="pl-PL" dirty="0"/>
              <a:t>Specyfikacja Thread dostępna bezpłatnie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7747863-45DC-0847-B21B-CEC51B9DB6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/>
              <a:t>Stowarzyszenie „Thread Group”, założone przez firmy:</a:t>
            </a:r>
          </a:p>
          <a:p>
            <a:pPr lvl="1"/>
            <a:r>
              <a:rPr lang="pl-PL" dirty="0" err="1"/>
              <a:t>Nest</a:t>
            </a:r>
            <a:r>
              <a:rPr lang="pl-PL" dirty="0"/>
              <a:t> </a:t>
            </a:r>
            <a:r>
              <a:rPr lang="pl-PL" dirty="0" err="1"/>
              <a:t>Labs</a:t>
            </a:r>
            <a:r>
              <a:rPr lang="pl-PL" dirty="0"/>
              <a:t> (filia </a:t>
            </a:r>
            <a:r>
              <a:rPr lang="pl-PL" dirty="0" err="1"/>
              <a:t>Alphabet</a:t>
            </a:r>
            <a:r>
              <a:rPr lang="pl-PL" dirty="0"/>
              <a:t>/Google)</a:t>
            </a:r>
          </a:p>
          <a:p>
            <a:pPr lvl="1"/>
            <a:r>
              <a:rPr lang="pl-PL" dirty="0"/>
              <a:t>Samsung</a:t>
            </a:r>
          </a:p>
          <a:p>
            <a:pPr lvl="1"/>
            <a:r>
              <a:rPr lang="pl-PL" dirty="0"/>
              <a:t>ARM Holdings</a:t>
            </a:r>
          </a:p>
          <a:p>
            <a:pPr lvl="1"/>
            <a:r>
              <a:rPr lang="pl-PL" dirty="0" err="1"/>
              <a:t>Qualcomm</a:t>
            </a:r>
            <a:endParaRPr lang="pl-PL" dirty="0"/>
          </a:p>
          <a:p>
            <a:pPr lvl="1"/>
            <a:r>
              <a:rPr lang="pl-PL" dirty="0"/>
              <a:t>NXP </a:t>
            </a:r>
            <a:r>
              <a:rPr lang="pl-PL" dirty="0" err="1"/>
              <a:t>Semiconductors</a:t>
            </a:r>
            <a:r>
              <a:rPr lang="pl-PL" dirty="0"/>
              <a:t>/</a:t>
            </a:r>
            <a:r>
              <a:rPr lang="pl-PL" dirty="0" err="1"/>
              <a:t>Freescale</a:t>
            </a:r>
            <a:endParaRPr lang="pl-PL" dirty="0"/>
          </a:p>
          <a:p>
            <a:pPr lvl="1"/>
            <a:r>
              <a:rPr lang="pl-PL" dirty="0" err="1"/>
              <a:t>Silicon</a:t>
            </a:r>
            <a:r>
              <a:rPr lang="pl-PL" dirty="0"/>
              <a:t> </a:t>
            </a:r>
            <a:r>
              <a:rPr lang="pl-PL" dirty="0" err="1"/>
              <a:t>Labs</a:t>
            </a:r>
            <a:endParaRPr lang="pl-PL" dirty="0"/>
          </a:p>
          <a:p>
            <a:pPr lvl="1"/>
            <a:r>
              <a:rPr lang="pl-PL" dirty="0"/>
              <a:t>Big </a:t>
            </a:r>
            <a:r>
              <a:rPr lang="pl-PL" dirty="0" err="1"/>
              <a:t>Ass</a:t>
            </a:r>
            <a:r>
              <a:rPr lang="pl-PL" dirty="0"/>
              <a:t> Solutions</a:t>
            </a:r>
          </a:p>
          <a:p>
            <a:pPr lvl="1"/>
            <a:r>
              <a:rPr lang="pl-PL" dirty="0" err="1"/>
              <a:t>Somfy</a:t>
            </a:r>
            <a:endParaRPr lang="pl-PL" dirty="0"/>
          </a:p>
          <a:p>
            <a:pPr lvl="1"/>
            <a:r>
              <a:rPr lang="pl-PL" dirty="0"/>
              <a:t>OSRAM</a:t>
            </a:r>
          </a:p>
          <a:p>
            <a:pPr lvl="1"/>
            <a:r>
              <a:rPr lang="pl-PL" dirty="0" err="1"/>
              <a:t>Tyco</a:t>
            </a:r>
            <a:r>
              <a:rPr lang="pl-PL" dirty="0"/>
              <a:t> International</a:t>
            </a:r>
          </a:p>
          <a:p>
            <a:pPr lvl="1"/>
            <a:r>
              <a:rPr lang="pl-PL" dirty="0"/>
              <a:t>Yale (firma produkująca zamki)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DB6D863-6F4E-7241-B64C-7B3F020FE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013D535-DC3A-E044-BA52-0C77686C3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54810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898585-361D-D042-BF8C-D9EDB850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latin typeface="Calibri" charset="0"/>
              </a:rPr>
              <a:t>Standardy – w tym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Institute of Electrical and Electronics Engineers</a:t>
            </a:r>
            <a:r>
              <a:rPr lang="pl-PL" dirty="0">
                <a:latin typeface="Calibri" charset="0"/>
              </a:rPr>
              <a:t> (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IEEE</a:t>
            </a:r>
            <a:r>
              <a:rPr lang="pl-PL" dirty="0">
                <a:latin typeface="Calibri" charset="0"/>
              </a:rPr>
              <a:t>)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802</a:t>
            </a:r>
            <a:r>
              <a:rPr lang="pl-PL" dirty="0">
                <a:latin typeface="Calibri" charset="0"/>
              </a:rPr>
              <a:t> – dla bezprzewodowych sieci komputerowych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FA0308-24B6-7742-8049-D6FEF3F7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>
                <a:solidFill>
                  <a:schemeClr val="accent2"/>
                </a:solidFill>
                <a:latin typeface="Calibri" charset="0"/>
              </a:rPr>
              <a:t>Bezprzewodowa lokalna sieć komputerowa </a:t>
            </a:r>
            <a:r>
              <a:rPr lang="pl-PL" dirty="0">
                <a:latin typeface="Calibri" charset="0"/>
              </a:rPr>
              <a:t>(ang. </a:t>
            </a:r>
            <a:r>
              <a:rPr lang="pl-PL" b="1" i="1" dirty="0">
                <a:solidFill>
                  <a:schemeClr val="accent2"/>
                </a:solidFill>
                <a:latin typeface="Calibri" charset="0"/>
              </a:rPr>
              <a:t>Wireless Local Area Network</a:t>
            </a:r>
            <a:r>
              <a:rPr lang="pl-PL" dirty="0">
                <a:latin typeface="Calibri" charset="0"/>
              </a:rPr>
              <a:t>,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WLAN</a:t>
            </a:r>
            <a:r>
              <a:rPr lang="pl-PL" dirty="0">
                <a:latin typeface="Calibri" charset="0"/>
              </a:rPr>
              <a:t>)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2541F55-8BB7-ED4A-B591-9A715100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1C5EEF6-47D1-4B4C-821F-C74B4AD7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6131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9C7233E-9F1B-4F46-9BE8-AEF7ED1D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to jest WLAN?</a:t>
            </a:r>
          </a:p>
        </p:txBody>
      </p:sp>
      <p:pic>
        <p:nvPicPr>
          <p:cNvPr id="6" name="Multimedia online 5" descr="What Is WLAN? | Internet Setup">
            <a:hlinkClick r:id="" action="ppaction://media"/>
            <a:extLst>
              <a:ext uri="{FF2B5EF4-FFF2-40B4-BE49-F238E27FC236}">
                <a16:creationId xmlns:a16="http://schemas.microsoft.com/office/drawing/2014/main" id="{7DED1C9A-E47E-BD4A-9E5C-F96FA0E16C7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D5B0801-A30C-5748-866E-603AFA6C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E27333B-DF51-D045-B88F-E8D8AB87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8300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9" t="8975" r="2942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IEEE 802 – standardy sieci LAN i MAN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dirty="0"/>
              <a:t>Rodzina standardów </a:t>
            </a:r>
            <a:r>
              <a:rPr lang="pl-PL" b="1" dirty="0"/>
              <a:t>Institute of Electrical and Electronics Engineers</a:t>
            </a:r>
            <a:r>
              <a:rPr lang="pl-PL" dirty="0"/>
              <a:t> (</a:t>
            </a:r>
            <a:r>
              <a:rPr lang="pl-PL" b="1" dirty="0"/>
              <a:t>IEEE</a:t>
            </a:r>
            <a:r>
              <a:rPr lang="pl-PL" dirty="0"/>
              <a:t>) </a:t>
            </a:r>
            <a:r>
              <a:rPr lang="pl-PL" b="1" dirty="0"/>
              <a:t>802</a:t>
            </a:r>
          </a:p>
          <a:p>
            <a:r>
              <a:rPr lang="pl-PL" dirty="0"/>
              <a:t>Standardy publikowane dla:</a:t>
            </a:r>
          </a:p>
          <a:p>
            <a:pPr lvl="1"/>
            <a:r>
              <a:rPr lang="pl-PL" b="1" dirty="0"/>
              <a:t>Lokalnych sieci komputerowych </a:t>
            </a:r>
            <a:r>
              <a:rPr lang="pl-PL" dirty="0"/>
              <a:t>(ang. </a:t>
            </a:r>
            <a:r>
              <a:rPr lang="pl-PL" b="1" i="1" dirty="0"/>
              <a:t>Local Area Network</a:t>
            </a:r>
            <a:r>
              <a:rPr lang="pl-PL" dirty="0"/>
              <a:t>, </a:t>
            </a:r>
            <a:r>
              <a:rPr lang="pl-PL" b="1" dirty="0"/>
              <a:t>LAN</a:t>
            </a:r>
            <a:r>
              <a:rPr lang="pl-PL" dirty="0"/>
              <a:t>)</a:t>
            </a:r>
            <a:r>
              <a:rPr lang="pl-PL" b="1" dirty="0"/>
              <a:t> </a:t>
            </a:r>
            <a:r>
              <a:rPr lang="pl-PL" dirty="0"/>
              <a:t>– optymizowanych pod kątem obszarów średniej wielkości</a:t>
            </a:r>
            <a:r>
              <a:rPr lang="pl-PL" b="1" dirty="0"/>
              <a:t>‏</a:t>
            </a:r>
          </a:p>
          <a:p>
            <a:pPr lvl="1"/>
            <a:r>
              <a:rPr lang="pl-PL" b="1" dirty="0"/>
              <a:t>Miejskich sieci komputerowych </a:t>
            </a:r>
            <a:r>
              <a:rPr lang="pl-PL" dirty="0"/>
              <a:t>(ang. </a:t>
            </a:r>
            <a:r>
              <a:rPr lang="pl-PL" b="1" i="1" dirty="0"/>
              <a:t>Metropolitan Area Network</a:t>
            </a:r>
            <a:r>
              <a:rPr lang="pl-PL" dirty="0"/>
              <a:t>, </a:t>
            </a:r>
            <a:r>
              <a:rPr lang="pl-PL" b="1" dirty="0"/>
              <a:t>MAN</a:t>
            </a:r>
            <a:r>
              <a:rPr lang="pl-PL" dirty="0"/>
              <a:t>) – optymizowanych pod kątem obszarów większych niż LAN</a:t>
            </a:r>
            <a:endParaRPr lang="pl-PL" b="1" dirty="0"/>
          </a:p>
          <a:p>
            <a:r>
              <a:rPr lang="pl-PL" dirty="0"/>
              <a:t>Zawartość standardów – usługi i protokoły warstw </a:t>
            </a:r>
            <a:r>
              <a:rPr lang="pl-PL" b="1" dirty="0"/>
              <a:t>modelu ISO/OSI</a:t>
            </a:r>
            <a:r>
              <a:rPr lang="pl-PL" dirty="0"/>
              <a:t>:</a:t>
            </a:r>
          </a:p>
          <a:p>
            <a:pPr lvl="1"/>
            <a:r>
              <a:rPr lang="pl-PL" b="1" dirty="0"/>
              <a:t>Fizycznej</a:t>
            </a:r>
          </a:p>
          <a:p>
            <a:pPr lvl="1"/>
            <a:r>
              <a:rPr lang="pl-PL" b="1" dirty="0"/>
              <a:t>Łącza danych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E68DC53-70E2-9444-A6DA-158900D43E91}" type="datetime1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12/6/20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63F9FFD-E906-414C-A292-4F189CA7B02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262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FE163-AC20-EB45-88A2-EC4673DA4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Wybrane (bezprzewodowe) grupy standardów IEEE 802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46EFD-B010-F449-8023-53C601BE89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solidFill>
                  <a:schemeClr val="accent2"/>
                </a:solidFill>
              </a:rPr>
              <a:t>IEEE 802.11</a:t>
            </a:r>
            <a:r>
              <a:rPr lang="pl-PL" dirty="0"/>
              <a:t> </a:t>
            </a:r>
            <a:r>
              <a:rPr lang="pl-PL" b="1" dirty="0">
                <a:solidFill>
                  <a:schemeClr val="accent2"/>
                </a:solidFill>
              </a:rPr>
              <a:t>bezprzewodowa sieć lokalna</a:t>
            </a:r>
            <a:r>
              <a:rPr lang="pl-PL" dirty="0"/>
              <a:t> (</a:t>
            </a:r>
            <a:r>
              <a:rPr lang="pl-PL" b="1" dirty="0">
                <a:solidFill>
                  <a:schemeClr val="accent2"/>
                </a:solidFill>
              </a:rPr>
              <a:t>Wi-Fi</a:t>
            </a:r>
            <a:r>
              <a:rPr lang="pl-PL" dirty="0"/>
              <a:t> </a:t>
            </a:r>
            <a:r>
              <a:rPr lang="pl-PL" dirty="0" err="1"/>
              <a:t>certification</a:t>
            </a:r>
            <a:r>
              <a:rPr lang="pl-PL" dirty="0"/>
              <a:t>)</a:t>
            </a:r>
          </a:p>
          <a:p>
            <a:r>
              <a:rPr lang="pl-PL" b="1" dirty="0">
                <a:solidFill>
                  <a:schemeClr val="accent2"/>
                </a:solidFill>
              </a:rPr>
              <a:t>IEEE 802.15</a:t>
            </a:r>
            <a:r>
              <a:rPr lang="pl-PL" dirty="0"/>
              <a:t> </a:t>
            </a:r>
            <a:r>
              <a:rPr lang="pl-PL" b="1" dirty="0">
                <a:solidFill>
                  <a:schemeClr val="accent2"/>
                </a:solidFill>
              </a:rPr>
              <a:t>Wireless Personal Area Network</a:t>
            </a:r>
            <a:r>
              <a:rPr lang="pl-PL" dirty="0"/>
              <a:t> (</a:t>
            </a:r>
            <a:r>
              <a:rPr lang="pl-PL" b="1" dirty="0">
                <a:solidFill>
                  <a:schemeClr val="accent2"/>
                </a:solidFill>
              </a:rPr>
              <a:t>PAN</a:t>
            </a:r>
            <a:r>
              <a:rPr lang="pl-PL" dirty="0"/>
              <a:t>)</a:t>
            </a:r>
            <a:endParaRPr lang="pl-PL" b="1" dirty="0">
              <a:solidFill>
                <a:schemeClr val="accent2"/>
              </a:solidFill>
            </a:endParaRPr>
          </a:p>
          <a:p>
            <a:pPr lvl="1"/>
            <a:r>
              <a:rPr lang="pl-PL" b="1" dirty="0">
                <a:solidFill>
                  <a:schemeClr val="accent2"/>
                </a:solidFill>
              </a:rPr>
              <a:t>IEEE 802.15.1</a:t>
            </a:r>
            <a:r>
              <a:rPr lang="pl-PL" dirty="0"/>
              <a:t> (</a:t>
            </a:r>
            <a:r>
              <a:rPr lang="pl-PL" b="1" dirty="0">
                <a:solidFill>
                  <a:schemeClr val="accent2"/>
                </a:solidFill>
              </a:rPr>
              <a:t>Bluetooth</a:t>
            </a:r>
            <a:r>
              <a:rPr lang="pl-PL" dirty="0"/>
              <a:t> </a:t>
            </a:r>
            <a:r>
              <a:rPr lang="pl-PL" dirty="0" err="1"/>
              <a:t>certification</a:t>
            </a:r>
            <a:r>
              <a:rPr lang="pl-PL" dirty="0"/>
              <a:t>)</a:t>
            </a:r>
          </a:p>
          <a:p>
            <a:pPr lvl="1"/>
            <a:r>
              <a:rPr lang="pl-PL" b="1" dirty="0">
                <a:solidFill>
                  <a:schemeClr val="accent2"/>
                </a:solidFill>
              </a:rPr>
              <a:t>IEEE 802.15.4</a:t>
            </a:r>
            <a:r>
              <a:rPr lang="pl-PL" dirty="0"/>
              <a:t> (</a:t>
            </a:r>
            <a:r>
              <a:rPr lang="pl-PL" b="1" dirty="0">
                <a:solidFill>
                  <a:schemeClr val="accent2"/>
                </a:solidFill>
              </a:rPr>
              <a:t>ZigBee</a:t>
            </a:r>
            <a:r>
              <a:rPr lang="pl-PL" dirty="0"/>
              <a:t> </a:t>
            </a:r>
            <a:r>
              <a:rPr lang="pl-PL" dirty="0" err="1"/>
              <a:t>certification</a:t>
            </a:r>
            <a:r>
              <a:rPr lang="pl-PL" dirty="0"/>
              <a:t>)</a:t>
            </a:r>
          </a:p>
          <a:p>
            <a:r>
              <a:rPr lang="pl-PL" b="1" dirty="0">
                <a:solidFill>
                  <a:schemeClr val="accent2"/>
                </a:solidFill>
              </a:rPr>
              <a:t>IEEE 802.16</a:t>
            </a:r>
            <a:r>
              <a:rPr lang="pl-PL" dirty="0"/>
              <a:t> </a:t>
            </a:r>
            <a:r>
              <a:rPr lang="pl-PL" b="1" dirty="0">
                <a:solidFill>
                  <a:schemeClr val="accent2"/>
                </a:solidFill>
              </a:rPr>
              <a:t>Broadband Wireless Access</a:t>
            </a:r>
            <a:r>
              <a:rPr lang="pl-PL" dirty="0"/>
              <a:t> (</a:t>
            </a:r>
            <a:r>
              <a:rPr lang="pl-PL" b="1" dirty="0">
                <a:solidFill>
                  <a:schemeClr val="accent2"/>
                </a:solidFill>
              </a:rPr>
              <a:t>WiMAX</a:t>
            </a:r>
            <a:r>
              <a:rPr lang="pl-PL" dirty="0"/>
              <a:t> </a:t>
            </a:r>
            <a:r>
              <a:rPr lang="pl-PL" dirty="0" err="1"/>
              <a:t>certification</a:t>
            </a:r>
            <a:r>
              <a:rPr lang="pl-PL" dirty="0"/>
              <a:t>)</a:t>
            </a:r>
          </a:p>
          <a:p>
            <a:pPr lvl="1"/>
            <a:r>
              <a:rPr lang="pl-PL" b="1" dirty="0">
                <a:solidFill>
                  <a:schemeClr val="accent2"/>
                </a:solidFill>
              </a:rPr>
              <a:t>IEEE 802.16e</a:t>
            </a:r>
            <a:r>
              <a:rPr lang="pl-PL" dirty="0"/>
              <a:t> (Mobile) Broadband Wireless Access</a:t>
            </a:r>
          </a:p>
          <a:p>
            <a:r>
              <a:rPr lang="pl-PL" b="1" dirty="0">
                <a:solidFill>
                  <a:schemeClr val="accent2"/>
                </a:solidFill>
              </a:rPr>
              <a:t>IEEE 802.18</a:t>
            </a:r>
            <a:r>
              <a:rPr lang="pl-PL" dirty="0"/>
              <a:t> Radio Regulatory Technical </a:t>
            </a:r>
            <a:r>
              <a:rPr lang="pl-PL" dirty="0" err="1"/>
              <a:t>Advisory</a:t>
            </a:r>
            <a:r>
              <a:rPr lang="pl-PL" dirty="0"/>
              <a:t> Group (TAG)</a:t>
            </a:r>
          </a:p>
          <a:p>
            <a:r>
              <a:rPr lang="pl-PL" b="1" dirty="0">
                <a:solidFill>
                  <a:schemeClr val="accent2"/>
                </a:solidFill>
              </a:rPr>
              <a:t>IEEE 802.20</a:t>
            </a:r>
            <a:r>
              <a:rPr lang="pl-PL" dirty="0"/>
              <a:t> Mobile Broadband Wireless Access</a:t>
            </a:r>
          </a:p>
          <a:p>
            <a:r>
              <a:rPr lang="pl-PL" b="1" dirty="0">
                <a:solidFill>
                  <a:schemeClr val="accent2"/>
                </a:solidFill>
              </a:rPr>
              <a:t>IEEE 802.22</a:t>
            </a:r>
            <a:r>
              <a:rPr lang="pl-PL" dirty="0"/>
              <a:t> Wireless </a:t>
            </a:r>
            <a:r>
              <a:rPr lang="pl-PL" dirty="0" err="1"/>
              <a:t>Regional</a:t>
            </a:r>
            <a:r>
              <a:rPr lang="pl-PL" dirty="0"/>
              <a:t> Area Network</a:t>
            </a:r>
          </a:p>
          <a:p>
            <a:endParaRPr lang="pl-P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BB0DE-C226-9A4A-AA1B-29BC4F23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488370-12D9-8646-B392-7DAA30FB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62629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IEEE 802.11 (“Wireless </a:t>
            </a:r>
            <a:r>
              <a:rPr lang="pl-PL" dirty="0" err="1"/>
              <a:t>LANs</a:t>
            </a:r>
            <a:r>
              <a:rPr lang="pl-PL" dirty="0"/>
              <a:t>”) – cechy wspólne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pl-PL" sz="3600" dirty="0"/>
              <a:t>Wielodostęp (wspólne medium)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Identyfikator sieci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Bezpieczeństwo:</a:t>
            </a:r>
          </a:p>
          <a:p>
            <a:pPr lvl="1">
              <a:lnSpc>
                <a:spcPct val="150000"/>
              </a:lnSpc>
            </a:pPr>
            <a:r>
              <a:rPr lang="pl-PL" sz="3200" dirty="0"/>
              <a:t>Szyfrowanie</a:t>
            </a:r>
          </a:p>
          <a:p>
            <a:pPr lvl="1">
              <a:lnSpc>
                <a:spcPct val="150000"/>
              </a:lnSpc>
            </a:pPr>
            <a:r>
              <a:rPr lang="pl-PL" sz="3200" dirty="0"/>
              <a:t>Blokada wg adresów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26</a:t>
            </a:fld>
            <a:endParaRPr lang="pl-PL"/>
          </a:p>
        </p:txBody>
      </p:sp>
      <p:pic>
        <p:nvPicPr>
          <p:cNvPr id="9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86355"/>
            <a:ext cx="5181600" cy="3829878"/>
          </a:xfrm>
        </p:spPr>
      </p:pic>
    </p:spTree>
    <p:extLst>
      <p:ext uri="{BB962C8B-B14F-4D97-AF65-F5344CB8AC3E}">
        <p14:creationId xmlns:p14="http://schemas.microsoft.com/office/powerpoint/2010/main" val="1437372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Standardy IEEE 802.11</a:t>
            </a:r>
          </a:p>
        </p:txBody>
      </p:sp>
      <p:sp>
        <p:nvSpPr>
          <p:cNvPr id="7" name="Symbol zastępczy zawartości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pl-PL" dirty="0"/>
              <a:t>Grupa (rodzina) </a:t>
            </a:r>
            <a:r>
              <a:rPr lang="pl-PL" b="1" dirty="0">
                <a:solidFill>
                  <a:schemeClr val="accent2"/>
                </a:solidFill>
              </a:rPr>
              <a:t>standardów IEEE</a:t>
            </a:r>
          </a:p>
          <a:p>
            <a:pPr>
              <a:lnSpc>
                <a:spcPct val="120000"/>
              </a:lnSpc>
            </a:pPr>
            <a:r>
              <a:rPr lang="pl-PL" b="1" dirty="0">
                <a:solidFill>
                  <a:schemeClr val="accent2"/>
                </a:solidFill>
              </a:rPr>
              <a:t>„Grupa 11”</a:t>
            </a:r>
            <a:r>
              <a:rPr lang="pl-PL" dirty="0"/>
              <a:t> z </a:t>
            </a:r>
            <a:r>
              <a:rPr lang="pl-PL" b="1" dirty="0">
                <a:solidFill>
                  <a:schemeClr val="accent2"/>
                </a:solidFill>
              </a:rPr>
              <a:t>IEEE 802</a:t>
            </a:r>
          </a:p>
          <a:p>
            <a:pPr>
              <a:lnSpc>
                <a:spcPct val="120000"/>
              </a:lnSpc>
            </a:pPr>
            <a:r>
              <a:rPr lang="pl-PL" dirty="0"/>
              <a:t>Czasem określenie </a:t>
            </a:r>
            <a:r>
              <a:rPr lang="pl-PL" b="1" dirty="0">
                <a:solidFill>
                  <a:schemeClr val="accent2"/>
                </a:solidFill>
              </a:rPr>
              <a:t>802.11</a:t>
            </a:r>
            <a:r>
              <a:rPr lang="pl-PL" dirty="0"/>
              <a:t> używane w stosunku do pierwszego standardu grupy </a:t>
            </a:r>
            <a:r>
              <a:rPr lang="mr-IN" dirty="0"/>
              <a:t>–</a:t>
            </a:r>
            <a:r>
              <a:rPr lang="pl-PL" dirty="0"/>
              <a:t> formalnie przemianowanego na </a:t>
            </a:r>
            <a:r>
              <a:rPr lang="pl-PL" b="1" dirty="0">
                <a:solidFill>
                  <a:schemeClr val="accent2"/>
                </a:solidFill>
              </a:rPr>
              <a:t>IEEE 802.11-1997 (IEEE 802.11 </a:t>
            </a:r>
            <a:r>
              <a:rPr lang="pl-PL" b="1" dirty="0" err="1">
                <a:solidFill>
                  <a:schemeClr val="accent2"/>
                </a:solidFill>
              </a:rPr>
              <a:t>legacy</a:t>
            </a:r>
            <a:r>
              <a:rPr lang="pl-PL" b="1" dirty="0">
                <a:solidFill>
                  <a:schemeClr val="accent2"/>
                </a:solidFill>
              </a:rPr>
              <a:t>)</a:t>
            </a:r>
            <a:endParaRPr lang="pl-PL" dirty="0"/>
          </a:p>
          <a:p>
            <a:pPr>
              <a:lnSpc>
                <a:spcPct val="120000"/>
              </a:lnSpc>
            </a:pPr>
            <a:r>
              <a:rPr lang="pl-PL" b="1" dirty="0">
                <a:solidFill>
                  <a:schemeClr val="accent2"/>
                </a:solidFill>
              </a:rPr>
              <a:t>IEEE 802.11{a-be}</a:t>
            </a:r>
            <a:r>
              <a:rPr lang="pl-PL" dirty="0"/>
              <a:t>:</a:t>
            </a:r>
          </a:p>
          <a:p>
            <a:pPr lvl="1">
              <a:lnSpc>
                <a:spcPct val="120000"/>
              </a:lnSpc>
            </a:pPr>
            <a:r>
              <a:rPr lang="pl-PL" dirty="0"/>
              <a:t>Protokoły skupiające się na kodowaniu</a:t>
            </a:r>
          </a:p>
          <a:p>
            <a:pPr lvl="1">
              <a:lnSpc>
                <a:spcPct val="120000"/>
              </a:lnSpc>
            </a:pPr>
            <a:r>
              <a:rPr lang="pl-PL" dirty="0"/>
              <a:t>Rozszerzenia i poprawki do standardów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27</a:t>
            </a:fld>
            <a:endParaRPr lang="pl-PL"/>
          </a:p>
        </p:txBody>
      </p:sp>
      <p:pic>
        <p:nvPicPr>
          <p:cNvPr id="11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49321"/>
            <a:ext cx="5181600" cy="3903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285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Zakres częstotliwości fal radiowych dla IEEE 802.11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pl-PL" dirty="0"/>
              <a:t>Nie podlega koncesjonowaniu</a:t>
            </a:r>
          </a:p>
          <a:p>
            <a:pPr>
              <a:lnSpc>
                <a:spcPct val="110000"/>
              </a:lnSpc>
            </a:pPr>
            <a:r>
              <a:rPr lang="pl-PL" dirty="0"/>
              <a:t>Możliwość instalowania sieci bez żadnych zezwoleń</a:t>
            </a:r>
          </a:p>
          <a:p>
            <a:pPr>
              <a:lnSpc>
                <a:spcPct val="110000"/>
              </a:lnSpc>
            </a:pPr>
            <a:r>
              <a:rPr lang="pl-PL" dirty="0"/>
              <a:t>Ale... znaczne zakłócenia np. pochodzące od </a:t>
            </a:r>
            <a:r>
              <a:rPr lang="pl-PL" b="1" dirty="0">
                <a:solidFill>
                  <a:schemeClr val="accent2"/>
                </a:solidFill>
              </a:rPr>
              <a:t>kuchenek mikrofalowych</a:t>
            </a:r>
          </a:p>
          <a:p>
            <a:pPr>
              <a:lnSpc>
                <a:spcPct val="110000"/>
              </a:lnSpc>
            </a:pPr>
            <a:r>
              <a:rPr lang="pl-PL" dirty="0"/>
              <a:t>Dostępność standardów w </a:t>
            </a:r>
            <a:r>
              <a:rPr lang="pl-PL" b="1" dirty="0">
                <a:solidFill>
                  <a:schemeClr val="accent2"/>
                </a:solidFill>
              </a:rPr>
              <a:t>Polsce</a:t>
            </a:r>
            <a:r>
              <a:rPr lang="pl-PL" dirty="0">
                <a:solidFill>
                  <a:schemeClr val="accent2"/>
                </a:solidFill>
              </a:rPr>
              <a:t> </a:t>
            </a:r>
            <a:r>
              <a:rPr lang="pl-PL" dirty="0"/>
              <a:t>– </a:t>
            </a:r>
            <a:r>
              <a:rPr lang="pl-PL" b="1" dirty="0">
                <a:solidFill>
                  <a:schemeClr val="accent2"/>
                </a:solidFill>
              </a:rPr>
              <a:t>IEEE 802.11</a:t>
            </a:r>
            <a:r>
              <a:rPr lang="pl-PL" dirty="0"/>
              <a:t>{</a:t>
            </a:r>
            <a:r>
              <a:rPr lang="pl-PL" b="1" dirty="0" err="1">
                <a:solidFill>
                  <a:schemeClr val="accent2"/>
                </a:solidFill>
              </a:rPr>
              <a:t>a</a:t>
            </a:r>
            <a:r>
              <a:rPr lang="pl-PL" dirty="0" err="1"/>
              <a:t>,</a:t>
            </a:r>
            <a:r>
              <a:rPr lang="pl-PL" b="1" dirty="0" err="1">
                <a:solidFill>
                  <a:schemeClr val="accent2"/>
                </a:solidFill>
              </a:rPr>
              <a:t>b</a:t>
            </a:r>
            <a:r>
              <a:rPr lang="pl-PL" dirty="0" err="1"/>
              <a:t>,</a:t>
            </a:r>
            <a:r>
              <a:rPr lang="pl-PL" b="1" dirty="0" err="1">
                <a:solidFill>
                  <a:schemeClr val="accent2"/>
                </a:solidFill>
              </a:rPr>
              <a:t>g</a:t>
            </a:r>
            <a:r>
              <a:rPr lang="pl-PL" dirty="0" err="1"/>
              <a:t>,</a:t>
            </a:r>
            <a:r>
              <a:rPr lang="pl-PL" b="1" dirty="0" err="1">
                <a:solidFill>
                  <a:schemeClr val="accent2"/>
                </a:solidFill>
              </a:rPr>
              <a:t>n</a:t>
            </a:r>
            <a:r>
              <a:rPr lang="pl-PL" dirty="0" err="1"/>
              <a:t>,</a:t>
            </a:r>
            <a:r>
              <a:rPr lang="pl-PL" b="1" dirty="0" err="1">
                <a:solidFill>
                  <a:schemeClr val="accent2"/>
                </a:solidFill>
              </a:rPr>
              <a:t>ac</a:t>
            </a:r>
            <a:r>
              <a:rPr lang="pl-PL" dirty="0" err="1"/>
              <a:t>,</a:t>
            </a:r>
            <a:r>
              <a:rPr lang="pl-PL" b="1" dirty="0" err="1">
                <a:solidFill>
                  <a:schemeClr val="accent2"/>
                </a:solidFill>
              </a:rPr>
              <a:t>ad</a:t>
            </a:r>
            <a:r>
              <a:rPr lang="pl-PL" dirty="0" err="1"/>
              <a:t>,</a:t>
            </a:r>
            <a:r>
              <a:rPr lang="pl-PL" b="1" dirty="0" err="1">
                <a:solidFill>
                  <a:schemeClr val="accent2"/>
                </a:solidFill>
              </a:rPr>
              <a:t>ax</a:t>
            </a:r>
            <a:r>
              <a:rPr lang="pl-PL" dirty="0"/>
              <a:t>} (niepełna)</a:t>
            </a:r>
          </a:p>
          <a:p>
            <a:pPr>
              <a:lnSpc>
                <a:spcPct val="110000"/>
              </a:lnSpc>
            </a:pPr>
            <a:r>
              <a:rPr lang="pl-PL" dirty="0"/>
              <a:t>Ograniczenie w Polsce – tylko pasmo</a:t>
            </a:r>
            <a:br>
              <a:rPr lang="pl-PL" dirty="0"/>
            </a:br>
            <a:r>
              <a:rPr lang="pl-PL" dirty="0"/>
              <a:t>od </a:t>
            </a:r>
            <a:r>
              <a:rPr lang="pl-PL" b="1" dirty="0">
                <a:solidFill>
                  <a:schemeClr val="accent2"/>
                </a:solidFill>
              </a:rPr>
              <a:t>2410 MHz </a:t>
            </a:r>
            <a:r>
              <a:rPr lang="pl-PL" dirty="0"/>
              <a:t>do </a:t>
            </a:r>
            <a:r>
              <a:rPr lang="pl-PL" b="1" dirty="0">
                <a:solidFill>
                  <a:schemeClr val="accent2"/>
                </a:solidFill>
              </a:rPr>
              <a:t>2470 MHz </a:t>
            </a:r>
            <a:r>
              <a:rPr lang="pl-PL" dirty="0"/>
              <a:t>czyli kanały od </a:t>
            </a:r>
            <a:r>
              <a:rPr lang="pl-PL" b="1" dirty="0">
                <a:solidFill>
                  <a:schemeClr val="accent2"/>
                </a:solidFill>
              </a:rPr>
              <a:t>1</a:t>
            </a:r>
            <a:r>
              <a:rPr lang="pl-PL" dirty="0"/>
              <a:t> do </a:t>
            </a:r>
            <a:r>
              <a:rPr lang="pl-PL" b="1" dirty="0">
                <a:solidFill>
                  <a:schemeClr val="accent2"/>
                </a:solidFill>
              </a:rPr>
              <a:t>12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28</a:t>
            </a:fld>
            <a:endParaRPr lang="pl-PL"/>
          </a:p>
        </p:txBody>
      </p:sp>
      <p:sp>
        <p:nvSpPr>
          <p:cNvPr id="8" name="TextBox 7"/>
          <p:cNvSpPr txBox="1"/>
          <p:nvPr/>
        </p:nvSpPr>
        <p:spPr>
          <a:xfrm>
            <a:off x="6587331" y="6176963"/>
            <a:ext cx="4351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By </a:t>
            </a:r>
            <a:r>
              <a:rPr lang="en-GB" sz="800" dirty="0" err="1"/>
              <a:t>Rbeede</a:t>
            </a:r>
            <a:r>
              <a:rPr lang="en-GB" sz="800" dirty="0"/>
              <a:t>, </a:t>
            </a:r>
            <a:r>
              <a:rPr lang="en-GB" sz="800" dirty="0" err="1"/>
              <a:t>Liebeskind</a:t>
            </a:r>
            <a:r>
              <a:rPr lang="en-GB" sz="800" dirty="0"/>
              <a:t> (original) </a:t>
            </a:r>
            <a:r>
              <a:rPr lang="mr-IN" sz="800" dirty="0"/>
              <a:t>–</a:t>
            </a:r>
            <a:r>
              <a:rPr lang="en-GB" sz="800" dirty="0"/>
              <a:t> </a:t>
            </a:r>
            <a:r>
              <a:rPr lang="en-GB" sz="800" dirty="0">
                <a:hlinkClick r:id="rId2"/>
              </a:rPr>
              <a:t>https://commons.wikimedia.org/wiki/File:NonOverlappingChannels2.4GHzWLAN-en.svg</a:t>
            </a:r>
            <a:r>
              <a:rPr lang="en-GB" sz="800" dirty="0"/>
              <a:t>, CC BY 3.0, </a:t>
            </a:r>
            <a:r>
              <a:rPr lang="en-GB" sz="800" dirty="0">
                <a:hlinkClick r:id="rId3"/>
              </a:rPr>
              <a:t>https://commons.wikimedia.org/w/index.php?curid=27849387</a:t>
            </a:r>
            <a:endParaRPr lang="en-GB" sz="8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4653412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Przegląd wybranych standardów IEEE 802.11 i ich daty publikacji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3142564"/>
              </p:ext>
            </p:extLst>
          </p:nvPr>
        </p:nvGraphicFramePr>
        <p:xfrm>
          <a:off x="838200" y="1825625"/>
          <a:ext cx="10515600" cy="482092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802.11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Release 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Frequency (GHz)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Bandwidth 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Max </a:t>
                      </a:r>
                      <a:r>
                        <a:rPr lang="pl-PL" dirty="0" err="1"/>
                        <a:t>rate</a:t>
                      </a:r>
                      <a:r>
                        <a:rPr lang="en-GB" baseline="0" dirty="0"/>
                        <a:t> (Mbit/s)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/>
                        <a:t>802.11-1997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Jun 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Sep 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5/3.7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Sep 1999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Jun 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Oct 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  <a:r>
                        <a:rPr lang="en-GB" baseline="0" dirty="0"/>
                        <a:t>, </a:t>
                      </a:r>
                      <a:r>
                        <a:rPr lang="en-GB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600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Dec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20,</a:t>
                      </a:r>
                      <a:r>
                        <a:rPr lang="en-GB" baseline="0" dirty="0"/>
                        <a:t> 40, 80, </a:t>
                      </a:r>
                      <a:r>
                        <a:rPr lang="en-GB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3 467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Dec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2,160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  <a:r>
                        <a:rPr lang="pl-PL" dirty="0"/>
                        <a:t> 757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Dec</a:t>
                      </a:r>
                      <a:r>
                        <a:rPr lang="en-GB" dirty="0"/>
                        <a:t>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347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aj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Apr</a:t>
                      </a:r>
                      <a:r>
                        <a:rPr lang="en-GB" dirty="0"/>
                        <a:t> 201</a:t>
                      </a:r>
                      <a:r>
                        <a:rPr lang="pl-PL" dirty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45/60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ax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Sep </a:t>
                      </a:r>
                      <a:r>
                        <a:rPr lang="en-GB" dirty="0"/>
                        <a:t>201</a:t>
                      </a:r>
                      <a:r>
                        <a:rPr lang="pl-PL" dirty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2.4/5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10</a:t>
                      </a:r>
                      <a:r>
                        <a:rPr lang="pl-PL" dirty="0"/>
                        <a:t> 530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Est. May </a:t>
                      </a:r>
                      <a:r>
                        <a:rPr lang="en-GB" dirty="0"/>
                        <a:t>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20 000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az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Est. Mar 2021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60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557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857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898585-361D-D042-BF8C-D9EDB850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Calibri" charset="0"/>
              </a:rPr>
              <a:t>Definicje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bezprzewodowej sieci komputerowej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FA0308-24B6-7742-8049-D6FEF3F7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2541F55-8BB7-ED4A-B591-9A715100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1C5EEF6-47D1-4B4C-821F-C74B4AD7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7645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5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70C64E8-6729-2748-987D-048EC6B5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Różne prędkości Wi-Fi b g n na routerze WIFI</a:t>
            </a:r>
          </a:p>
        </p:txBody>
      </p:sp>
      <p:pic>
        <p:nvPicPr>
          <p:cNvPr id="6" name="Multimedia online 5" descr="Different speed wifi b g n the best setting on WIFI Router">
            <a:hlinkClick r:id="" action="ppaction://media"/>
            <a:extLst>
              <a:ext uri="{FF2B5EF4-FFF2-40B4-BE49-F238E27FC236}">
                <a16:creationId xmlns:a16="http://schemas.microsoft.com/office/drawing/2014/main" id="{A04A83BB-8212-8045-B723-9BC3C2425745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45375" y="961812"/>
            <a:ext cx="6574649" cy="4930987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4049A7-2B29-404F-9D9E-CFF0D4EE7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E68DC53-70E2-9444-A6DA-158900D43E91}" type="datetime1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12/6/20</a:t>
            </a:fld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2529D69C-A8E4-A745-B1B3-A209D58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63F9FFD-E906-414C-A292-4F189CA7B02F}" type="slidenum">
              <a:rPr lang="en-US">
                <a:solidFill>
                  <a:srgbClr val="898989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155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IEEE 802.11 (IEEE 802.11 Legacy)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pl-PL" sz="3600" dirty="0"/>
              <a:t>Medium: </a:t>
            </a:r>
            <a:r>
              <a:rPr lang="pl-PL" sz="3600" b="1" dirty="0">
                <a:solidFill>
                  <a:schemeClr val="accent2"/>
                </a:solidFill>
              </a:rPr>
              <a:t>promieniowane podczerwone fale</a:t>
            </a:r>
            <a:r>
              <a:rPr lang="pl-PL" sz="3600" dirty="0"/>
              <a:t> lub </a:t>
            </a:r>
            <a:r>
              <a:rPr lang="pl-PL" sz="3600" b="1" dirty="0">
                <a:solidFill>
                  <a:schemeClr val="accent2"/>
                </a:solidFill>
              </a:rPr>
              <a:t>radiowe</a:t>
            </a:r>
          </a:p>
          <a:p>
            <a:pPr>
              <a:lnSpc>
                <a:spcPct val="100000"/>
              </a:lnSpc>
            </a:pPr>
            <a:r>
              <a:rPr lang="pl-PL" sz="3600" dirty="0"/>
              <a:t>Zastosowania w chwili wprowadzenia: </a:t>
            </a:r>
            <a:r>
              <a:rPr lang="pl-PL" sz="3600" b="1" dirty="0">
                <a:solidFill>
                  <a:schemeClr val="accent2"/>
                </a:solidFill>
              </a:rPr>
              <a:t>przemysł</a:t>
            </a:r>
            <a:r>
              <a:rPr lang="pl-PL" sz="3600" dirty="0"/>
              <a:t> i </a:t>
            </a:r>
            <a:r>
              <a:rPr lang="pl-PL" sz="3600" b="1" dirty="0">
                <a:solidFill>
                  <a:schemeClr val="accent2"/>
                </a:solidFill>
              </a:rPr>
              <a:t>medycyna</a:t>
            </a:r>
          </a:p>
          <a:p>
            <a:pPr>
              <a:lnSpc>
                <a:spcPct val="100000"/>
              </a:lnSpc>
            </a:pPr>
            <a:r>
              <a:rPr lang="pl-PL" sz="3600" dirty="0"/>
              <a:t>Zatrzymanie rozwoju IEEE 802.11 dla </a:t>
            </a:r>
            <a:r>
              <a:rPr lang="pl-PL" sz="3600" b="1" dirty="0">
                <a:solidFill>
                  <a:schemeClr val="accent2"/>
                </a:solidFill>
              </a:rPr>
              <a:t>podczerwieni</a:t>
            </a:r>
            <a:r>
              <a:rPr lang="pl-PL" sz="3600" dirty="0">
                <a:solidFill>
                  <a:schemeClr val="accent2"/>
                </a:solidFill>
              </a:rPr>
              <a:t> </a:t>
            </a:r>
            <a:r>
              <a:rPr lang="pl-PL" sz="3600" dirty="0"/>
              <a:t>ze względu na konkurencję standardu </a:t>
            </a:r>
            <a:r>
              <a:rPr lang="pl-PL" sz="3600" b="1" dirty="0" err="1">
                <a:solidFill>
                  <a:schemeClr val="accent2"/>
                </a:solidFill>
              </a:rPr>
              <a:t>Infrared</a:t>
            </a:r>
            <a:r>
              <a:rPr lang="pl-PL" sz="3600" b="1" dirty="0">
                <a:solidFill>
                  <a:schemeClr val="accent2"/>
                </a:solidFill>
              </a:rPr>
              <a:t> Data </a:t>
            </a:r>
            <a:r>
              <a:rPr lang="pl-PL" sz="3600" b="1" dirty="0" err="1">
                <a:solidFill>
                  <a:schemeClr val="accent2"/>
                </a:solidFill>
              </a:rPr>
              <a:t>Association</a:t>
            </a:r>
            <a:r>
              <a:rPr lang="pl-PL" sz="3600" b="1" dirty="0">
                <a:solidFill>
                  <a:schemeClr val="accent2"/>
                </a:solidFill>
              </a:rPr>
              <a:t> </a:t>
            </a:r>
            <a:r>
              <a:rPr lang="pl-PL" sz="3600" dirty="0"/>
              <a:t>(</a:t>
            </a:r>
            <a:r>
              <a:rPr lang="pl-PL" sz="3600" b="1" dirty="0" err="1">
                <a:solidFill>
                  <a:schemeClr val="accent2"/>
                </a:solidFill>
              </a:rPr>
              <a:t>IrDA</a:t>
            </a:r>
            <a:r>
              <a:rPr lang="pl-PL" sz="3600" dirty="0"/>
              <a:t>)</a:t>
            </a:r>
            <a:endParaRPr lang="pl-PL" sz="3600" b="1" dirty="0">
              <a:solidFill>
                <a:schemeClr val="accent2"/>
              </a:solidFill>
            </a:endParaRPr>
          </a:p>
          <a:p>
            <a:pPr>
              <a:lnSpc>
                <a:spcPct val="100000"/>
              </a:lnSpc>
            </a:pPr>
            <a:r>
              <a:rPr lang="pl-PL" sz="3600" dirty="0"/>
              <a:t>Szybkie przejście do IEEE 802.11b wskutek</a:t>
            </a:r>
          </a:p>
          <a:p>
            <a:pPr lvl="1">
              <a:lnSpc>
                <a:spcPct val="100000"/>
              </a:lnSpc>
            </a:pPr>
            <a:r>
              <a:rPr lang="pl-PL" sz="3200" dirty="0"/>
              <a:t>Niskiej wydajności</a:t>
            </a:r>
          </a:p>
          <a:p>
            <a:pPr lvl="1">
              <a:lnSpc>
                <a:spcPct val="100000"/>
              </a:lnSpc>
            </a:pPr>
            <a:r>
              <a:rPr lang="pl-PL" sz="3200" dirty="0"/>
              <a:t>Wysokiego zainteresowana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6529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IEEE 802.11b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pl-PL" dirty="0"/>
              <a:t>Standardowo szybkość do </a:t>
            </a:r>
            <a:r>
              <a:rPr lang="pl-PL" b="1" dirty="0">
                <a:solidFill>
                  <a:schemeClr val="accent2"/>
                </a:solidFill>
              </a:rPr>
              <a:t>11 </a:t>
            </a:r>
            <a:r>
              <a:rPr lang="pl-PL" b="1" dirty="0" err="1">
                <a:solidFill>
                  <a:schemeClr val="accent2"/>
                </a:solidFill>
              </a:rPr>
              <a:t>Mbit</a:t>
            </a:r>
            <a:r>
              <a:rPr lang="pl-PL" b="1" dirty="0">
                <a:solidFill>
                  <a:schemeClr val="accent2"/>
                </a:solidFill>
              </a:rPr>
              <a:t>/s</a:t>
            </a:r>
            <a:endParaRPr lang="pl-PL" dirty="0"/>
          </a:p>
          <a:p>
            <a:pPr>
              <a:lnSpc>
                <a:spcPct val="120000"/>
              </a:lnSpc>
            </a:pPr>
            <a:r>
              <a:rPr lang="pl-PL" dirty="0"/>
              <a:t>Realne obniżenie szybkości do </a:t>
            </a:r>
            <a:r>
              <a:rPr lang="pl-PL" b="1" dirty="0">
                <a:solidFill>
                  <a:schemeClr val="accent2"/>
                </a:solidFill>
              </a:rPr>
              <a:t>5,5 </a:t>
            </a:r>
            <a:r>
              <a:rPr lang="pl-PL" b="1" dirty="0" err="1">
                <a:solidFill>
                  <a:schemeClr val="accent2"/>
                </a:solidFill>
              </a:rPr>
              <a:t>Mbit</a:t>
            </a:r>
            <a:r>
              <a:rPr lang="pl-PL" b="1" dirty="0">
                <a:solidFill>
                  <a:schemeClr val="accent2"/>
                </a:solidFill>
              </a:rPr>
              <a:t>/s </a:t>
            </a:r>
            <a:r>
              <a:rPr lang="pl-PL" dirty="0"/>
              <a:t>przez niską sprawność protokołu</a:t>
            </a:r>
          </a:p>
          <a:p>
            <a:pPr>
              <a:lnSpc>
                <a:spcPct val="120000"/>
              </a:lnSpc>
            </a:pPr>
            <a:r>
              <a:rPr lang="pl-PL" dirty="0"/>
              <a:t>Możliwość intencjonalnego obniżenia szybkości do </a:t>
            </a:r>
            <a:r>
              <a:rPr lang="pl-PL" b="1" dirty="0">
                <a:solidFill>
                  <a:schemeClr val="accent2"/>
                </a:solidFill>
              </a:rPr>
              <a:t>5,5 </a:t>
            </a:r>
            <a:r>
              <a:rPr lang="pl-PL" b="1" dirty="0" err="1">
                <a:solidFill>
                  <a:schemeClr val="accent2"/>
                </a:solidFill>
              </a:rPr>
              <a:t>Mbit</a:t>
            </a:r>
            <a:r>
              <a:rPr lang="pl-PL" b="1" dirty="0">
                <a:solidFill>
                  <a:schemeClr val="accent2"/>
                </a:solidFill>
              </a:rPr>
              <a:t>/s </a:t>
            </a:r>
            <a:r>
              <a:rPr lang="pl-PL" dirty="0"/>
              <a:t>lub </a:t>
            </a:r>
            <a:r>
              <a:rPr lang="pl-PL" b="1" dirty="0">
                <a:solidFill>
                  <a:schemeClr val="accent2"/>
                </a:solidFill>
              </a:rPr>
              <a:t>1 </a:t>
            </a:r>
            <a:r>
              <a:rPr lang="pl-PL" b="1" dirty="0" err="1">
                <a:solidFill>
                  <a:schemeClr val="accent2"/>
                </a:solidFill>
              </a:rPr>
              <a:t>Mbit</a:t>
            </a:r>
            <a:r>
              <a:rPr lang="pl-PL" b="1" dirty="0">
                <a:solidFill>
                  <a:schemeClr val="accent2"/>
                </a:solidFill>
              </a:rPr>
              <a:t>/s</a:t>
            </a:r>
          </a:p>
          <a:p>
            <a:pPr>
              <a:lnSpc>
                <a:spcPct val="120000"/>
              </a:lnSpc>
            </a:pPr>
            <a:r>
              <a:rPr lang="pl-PL" dirty="0"/>
              <a:t>Spektrum podzielone na </a:t>
            </a:r>
            <a:r>
              <a:rPr lang="pl-PL" b="1" dirty="0">
                <a:solidFill>
                  <a:schemeClr val="accent2"/>
                </a:solidFill>
              </a:rPr>
              <a:t>14</a:t>
            </a:r>
            <a:r>
              <a:rPr lang="pl-PL" dirty="0"/>
              <a:t> niezależnych kanałów o szerokości </a:t>
            </a:r>
            <a:r>
              <a:rPr lang="pl-PL" b="1" dirty="0">
                <a:solidFill>
                  <a:schemeClr val="accent2"/>
                </a:solidFill>
              </a:rPr>
              <a:t>22 MHz</a:t>
            </a:r>
          </a:p>
          <a:p>
            <a:pPr>
              <a:lnSpc>
                <a:spcPct val="120000"/>
              </a:lnSpc>
            </a:pPr>
            <a:r>
              <a:rPr lang="pl-PL" dirty="0"/>
              <a:t>Od początku duże zainteresowanie:</a:t>
            </a:r>
          </a:p>
          <a:p>
            <a:pPr lvl="1">
              <a:lnSpc>
                <a:spcPct val="120000"/>
              </a:lnSpc>
            </a:pPr>
            <a:r>
              <a:rPr lang="pl-PL" dirty="0"/>
              <a:t>Operatorzy kablowi (aspekt cenowy)</a:t>
            </a:r>
          </a:p>
          <a:p>
            <a:pPr lvl="1">
              <a:lnSpc>
                <a:spcPct val="120000"/>
              </a:lnSpc>
            </a:pPr>
            <a:r>
              <a:rPr lang="pl-PL" dirty="0"/>
              <a:t>Wymiana starego sprzętu mikrofalowego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32</a:t>
            </a:fld>
            <a:endParaRPr lang="pl-PL"/>
          </a:p>
        </p:txBody>
      </p:sp>
      <p:sp>
        <p:nvSpPr>
          <p:cNvPr id="8" name="TextBox 7"/>
          <p:cNvSpPr txBox="1"/>
          <p:nvPr/>
        </p:nvSpPr>
        <p:spPr>
          <a:xfrm>
            <a:off x="6172200" y="4604950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By Michael Gauthier, Wireless Networking in the Developing World </a:t>
            </a:r>
            <a:r>
              <a:rPr lang="mr-IN" sz="800" dirty="0"/>
              <a:t>–</a:t>
            </a:r>
            <a:r>
              <a:rPr lang="en-GB" sz="800" dirty="0"/>
              <a:t> I created this work based on Image:2.4_GHz_Wi-Fi_channels_(802.11b,g_WLAN).</a:t>
            </a:r>
            <a:r>
              <a:rPr lang="en-GB" sz="800" dirty="0" err="1"/>
              <a:t>png</a:t>
            </a:r>
            <a:r>
              <a:rPr lang="en-GB" sz="800" dirty="0"/>
              <a:t>, CC BY-SA 3.0, </a:t>
            </a:r>
            <a:r>
              <a:rPr lang="en-GB" sz="800" dirty="0">
                <a:hlinkClick r:id="rId2"/>
              </a:rPr>
              <a:t>https://commons.wikimedia.org/w/index.php?curid=8353678</a:t>
            </a:r>
            <a:endParaRPr lang="en-GB" sz="800" dirty="0"/>
          </a:p>
        </p:txBody>
      </p:sp>
      <p:pic>
        <p:nvPicPr>
          <p:cNvPr id="9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397638"/>
            <a:ext cx="5181600" cy="12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62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Zasięg IEEE 802.11b 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pl-PL" sz="3600" b="1" dirty="0">
                <a:solidFill>
                  <a:schemeClr val="accent2"/>
                </a:solidFill>
              </a:rPr>
              <a:t>Do 96 m </a:t>
            </a:r>
            <a:r>
              <a:rPr lang="pl-PL" sz="3600" dirty="0"/>
              <a:t>na otwartej przestrzeni</a:t>
            </a:r>
          </a:p>
          <a:p>
            <a:pPr>
              <a:lnSpc>
                <a:spcPct val="120000"/>
              </a:lnSpc>
            </a:pPr>
            <a:r>
              <a:rPr lang="pl-PL" sz="3600" b="1" dirty="0">
                <a:solidFill>
                  <a:schemeClr val="accent2"/>
                </a:solidFill>
              </a:rPr>
              <a:t>Do 46 m </a:t>
            </a:r>
            <a:r>
              <a:rPr lang="pl-PL" sz="3600" dirty="0"/>
              <a:t>w pomieszczeniu</a:t>
            </a:r>
          </a:p>
          <a:p>
            <a:pPr>
              <a:lnSpc>
                <a:spcPct val="120000"/>
              </a:lnSpc>
            </a:pPr>
            <a:r>
              <a:rPr lang="pl-PL" sz="3600" dirty="0"/>
              <a:t>Znaczne tłumienie (pochłanianie fal, obniżenie jakości sygnału) przez niektóre materiały: </a:t>
            </a:r>
            <a:r>
              <a:rPr lang="pl-PL" sz="3600" b="1" dirty="0">
                <a:solidFill>
                  <a:schemeClr val="accent2"/>
                </a:solidFill>
              </a:rPr>
              <a:t>metal</a:t>
            </a:r>
            <a:r>
              <a:rPr lang="pl-PL" sz="3600" dirty="0"/>
              <a:t>, </a:t>
            </a:r>
            <a:r>
              <a:rPr lang="pl-PL" sz="3600" b="1" dirty="0">
                <a:solidFill>
                  <a:schemeClr val="accent2"/>
                </a:solidFill>
              </a:rPr>
              <a:t>woda</a:t>
            </a:r>
            <a:r>
              <a:rPr lang="pl-PL" sz="3600" dirty="0"/>
              <a:t>, </a:t>
            </a:r>
            <a:r>
              <a:rPr lang="pl-PL" sz="3600" b="1" dirty="0">
                <a:solidFill>
                  <a:schemeClr val="accent2"/>
                </a:solidFill>
              </a:rPr>
              <a:t>beton</a:t>
            </a:r>
          </a:p>
          <a:p>
            <a:pPr>
              <a:lnSpc>
                <a:spcPct val="120000"/>
              </a:lnSpc>
            </a:pPr>
            <a:r>
              <a:rPr lang="pl-PL" sz="3600" dirty="0"/>
              <a:t>Większy zasięg przy zastosowaniu wzmacniaczy</a:t>
            </a:r>
          </a:p>
          <a:p>
            <a:pPr lvl="1">
              <a:lnSpc>
                <a:spcPct val="12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Do 8 km </a:t>
            </a:r>
            <a:r>
              <a:rPr lang="pl-PL" sz="3200" dirty="0"/>
              <a:t>– praktycznie stosowane</a:t>
            </a:r>
          </a:p>
          <a:p>
            <a:pPr lvl="1">
              <a:lnSpc>
                <a:spcPct val="12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Do 120 km </a:t>
            </a:r>
            <a:r>
              <a:rPr lang="pl-PL" sz="3200" dirty="0"/>
              <a:t>– tylko testowo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dirty="0"/>
              <a:t>Compaq WL200 802.11b-1999 PCI </a:t>
            </a:r>
            <a:r>
              <a:rPr lang="pt-BR" dirty="0" err="1"/>
              <a:t>Card</a:t>
            </a:r>
            <a:endParaRPr lang="en-GB" dirty="0"/>
          </a:p>
        </p:txBody>
      </p:sp>
      <p:sp>
        <p:nvSpPr>
          <p:cNvPr id="73730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9F2810EB-3AEA-614B-B25A-0FE8E53468AF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73731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B24ED75C-CABE-124A-B3E7-827310F9851A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2" name="Symbol zastępczy zawartości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89" y="2505075"/>
            <a:ext cx="4148010" cy="3684588"/>
          </a:xfr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802.11b+ jako modyfikacja IEEE 802.11b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pl-PL" sz="3600" dirty="0"/>
              <a:t>Własne produkty niektórych producentów osiągające szybkości...</a:t>
            </a:r>
          </a:p>
          <a:p>
            <a:pPr lvl="1">
              <a:lnSpc>
                <a:spcPct val="15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22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</a:p>
          <a:p>
            <a:pPr lvl="1">
              <a:lnSpc>
                <a:spcPct val="15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33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</a:p>
          <a:p>
            <a:pPr lvl="1">
              <a:lnSpc>
                <a:spcPct val="15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44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Oparte na standardzie ale nigdy nie uznane jako standard przez </a:t>
            </a:r>
            <a:r>
              <a:rPr lang="pl-PL" sz="3600" b="1" dirty="0">
                <a:solidFill>
                  <a:schemeClr val="accent2"/>
                </a:solidFill>
              </a:rPr>
              <a:t>IEEE</a:t>
            </a:r>
          </a:p>
        </p:txBody>
      </p:sp>
      <p:sp>
        <p:nvSpPr>
          <p:cNvPr id="74754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33A0EB7D-BAF5-F141-8305-B6720B966C1F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74755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2199492C-3136-8C4F-9195-12A2B4402085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IEEE 802.11a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pl-PL" sz="3200" dirty="0"/>
              <a:t>Szybkość przekazu do </a:t>
            </a:r>
            <a:r>
              <a:rPr lang="pl-PL" sz="3200" b="1" dirty="0">
                <a:solidFill>
                  <a:schemeClr val="accent2"/>
                </a:solidFill>
              </a:rPr>
              <a:t>54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Szybkość średnia – ok. </a:t>
            </a:r>
            <a:r>
              <a:rPr lang="pl-PL" sz="3200" b="1" dirty="0">
                <a:solidFill>
                  <a:schemeClr val="accent2"/>
                </a:solidFill>
              </a:rPr>
              <a:t>20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Możliwość intencjonalnego obniżenia szybkości:</a:t>
            </a:r>
            <a:br>
              <a:rPr lang="pl-PL" sz="3200" dirty="0"/>
            </a:br>
            <a:r>
              <a:rPr lang="pl-PL" sz="3200" b="1" dirty="0">
                <a:solidFill>
                  <a:schemeClr val="accent2"/>
                </a:solidFill>
              </a:rPr>
              <a:t>48</a:t>
            </a:r>
            <a:r>
              <a:rPr lang="pl-PL" dirty="0"/>
              <a:t>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  <a:r>
              <a:rPr lang="pl-PL" sz="3200" dirty="0"/>
              <a:t>, </a:t>
            </a:r>
            <a:r>
              <a:rPr lang="pl-PL" sz="3200" b="1" dirty="0">
                <a:solidFill>
                  <a:schemeClr val="accent2"/>
                </a:solidFill>
              </a:rPr>
              <a:t>36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  <a:r>
              <a:rPr lang="pl-PL" sz="3200" dirty="0"/>
              <a:t>,</a:t>
            </a:r>
            <a:br>
              <a:rPr lang="pl-PL" sz="3200" dirty="0"/>
            </a:br>
            <a:r>
              <a:rPr lang="pl-PL" sz="3200" b="1" dirty="0">
                <a:solidFill>
                  <a:schemeClr val="accent2"/>
                </a:solidFill>
              </a:rPr>
              <a:t>34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  <a:r>
              <a:rPr lang="pl-PL" sz="3200" dirty="0"/>
              <a:t>, </a:t>
            </a:r>
            <a:r>
              <a:rPr lang="pl-PL" sz="3200" b="1" dirty="0">
                <a:solidFill>
                  <a:schemeClr val="accent2"/>
                </a:solidFill>
              </a:rPr>
              <a:t>18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  <a:r>
              <a:rPr lang="pl-PL" sz="3200" dirty="0"/>
              <a:t>,</a:t>
            </a:r>
            <a:br>
              <a:rPr lang="pl-PL" sz="3200" dirty="0"/>
            </a:br>
            <a:r>
              <a:rPr lang="pl-PL" sz="3200" b="1" dirty="0">
                <a:solidFill>
                  <a:schemeClr val="accent2"/>
                </a:solidFill>
              </a:rPr>
              <a:t>12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  <a:r>
              <a:rPr lang="pl-PL" sz="3200" dirty="0"/>
              <a:t>, </a:t>
            </a:r>
            <a:r>
              <a:rPr lang="pl-PL" sz="3200" b="1" dirty="0">
                <a:solidFill>
                  <a:schemeClr val="accent2"/>
                </a:solidFill>
              </a:rPr>
              <a:t>9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  <a:r>
              <a:rPr lang="pl-PL" sz="3200" dirty="0"/>
              <a:t>, </a:t>
            </a:r>
            <a:r>
              <a:rPr lang="pl-PL" sz="3200" b="1" dirty="0">
                <a:solidFill>
                  <a:schemeClr val="accent2"/>
                </a:solidFill>
              </a:rPr>
              <a:t>6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pl-PL" sz="3200" dirty="0"/>
              <a:t>Spektrum podzielone na </a:t>
            </a:r>
            <a:r>
              <a:rPr lang="pl-PL" sz="3200" b="1" dirty="0">
                <a:solidFill>
                  <a:schemeClr val="accent2"/>
                </a:solidFill>
              </a:rPr>
              <a:t>12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niezależnych kanałów:</a:t>
            </a:r>
          </a:p>
          <a:p>
            <a:pPr lvl="1">
              <a:lnSpc>
                <a:spcPct val="100000"/>
              </a:lnSpc>
            </a:pPr>
            <a:r>
              <a:rPr lang="pl-PL" sz="2800" b="1" dirty="0">
                <a:solidFill>
                  <a:schemeClr val="accent2"/>
                </a:solidFill>
              </a:rPr>
              <a:t>8</a:t>
            </a:r>
            <a:r>
              <a:rPr lang="pl-PL" sz="2800" dirty="0">
                <a:solidFill>
                  <a:schemeClr val="accent2"/>
                </a:solidFill>
              </a:rPr>
              <a:t> </a:t>
            </a:r>
            <a:r>
              <a:rPr lang="pl-PL" sz="2800" dirty="0"/>
              <a:t>do pracy w budynkach</a:t>
            </a:r>
          </a:p>
          <a:p>
            <a:pPr lvl="1">
              <a:lnSpc>
                <a:spcPct val="100000"/>
              </a:lnSpc>
            </a:pPr>
            <a:r>
              <a:rPr lang="pl-PL" sz="2800" b="1" dirty="0">
                <a:solidFill>
                  <a:schemeClr val="accent2"/>
                </a:solidFill>
              </a:rPr>
              <a:t>4</a:t>
            </a:r>
            <a:r>
              <a:rPr lang="pl-PL" sz="2800" dirty="0">
                <a:solidFill>
                  <a:schemeClr val="accent2"/>
                </a:solidFill>
              </a:rPr>
              <a:t> </a:t>
            </a:r>
            <a:r>
              <a:rPr lang="pl-PL" sz="2800" dirty="0"/>
              <a:t>do pracy między dwoma punktami (ang. </a:t>
            </a:r>
            <a:r>
              <a:rPr lang="pl-PL" sz="2800" b="1" i="1" dirty="0">
                <a:solidFill>
                  <a:schemeClr val="accent2"/>
                </a:solidFill>
              </a:rPr>
              <a:t>point to point</a:t>
            </a:r>
            <a:r>
              <a:rPr lang="pl-PL" sz="2800" dirty="0"/>
              <a:t>)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Koncesyjność pasma </a:t>
            </a:r>
            <a:r>
              <a:rPr lang="pl-PL" sz="3200" b="1" dirty="0">
                <a:solidFill>
                  <a:schemeClr val="accent2"/>
                </a:solidFill>
              </a:rPr>
              <a:t>5 GHz </a:t>
            </a:r>
            <a:r>
              <a:rPr lang="pl-PL" sz="3200" dirty="0"/>
              <a:t>w niektórych krajach</a:t>
            </a:r>
          </a:p>
        </p:txBody>
      </p:sp>
      <p:sp>
        <p:nvSpPr>
          <p:cNvPr id="75778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93B60C91-419A-C24D-B8DB-9427F0DC82F3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75779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18AC6AA2-C389-A243-A18F-DA2C3284DFD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Popularność standardu IEEE 802.11a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Niższa w porównaniu do standardu </a:t>
            </a:r>
            <a:r>
              <a:rPr lang="pl-PL" b="1" dirty="0">
                <a:solidFill>
                  <a:schemeClr val="accent2"/>
                </a:solidFill>
              </a:rPr>
              <a:t>IEEE 802.11b</a:t>
            </a:r>
          </a:p>
          <a:p>
            <a:r>
              <a:rPr lang="pl-PL" dirty="0"/>
              <a:t>Dodatkowe (prócz, miejscowej, koncesyjności pasma) problemy:</a:t>
            </a:r>
          </a:p>
          <a:p>
            <a:pPr lvl="1"/>
            <a:r>
              <a:rPr lang="pl-PL" dirty="0"/>
              <a:t>Krótszy </a:t>
            </a:r>
            <a:r>
              <a:rPr lang="pl-PL" b="1" dirty="0">
                <a:solidFill>
                  <a:schemeClr val="accent2"/>
                </a:solidFill>
              </a:rPr>
              <a:t>zasięg</a:t>
            </a:r>
          </a:p>
          <a:p>
            <a:pPr lvl="1"/>
            <a:r>
              <a:rPr lang="pl-PL" dirty="0"/>
              <a:t>Większy pobór </a:t>
            </a:r>
            <a:r>
              <a:rPr lang="pl-PL" b="1" dirty="0">
                <a:solidFill>
                  <a:schemeClr val="accent2"/>
                </a:solidFill>
              </a:rPr>
              <a:t>mocy</a:t>
            </a:r>
          </a:p>
          <a:p>
            <a:r>
              <a:rPr lang="pl-PL" dirty="0"/>
              <a:t>Choć... wiele obecnie dostępnych na rynku urządzeń pracujących w obu standardach </a:t>
            </a:r>
          </a:p>
          <a:p>
            <a:r>
              <a:rPr lang="pl-PL" dirty="0"/>
              <a:t>Niektóre karty pozwalające nawet na pracę w dwóch systemach równolegle</a:t>
            </a:r>
          </a:p>
        </p:txBody>
      </p:sp>
      <p:sp>
        <p:nvSpPr>
          <p:cNvPr id="7680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065E6FD5-485A-3646-BFB8-9A31C84DAFA4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7680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8236269B-9646-AC44-973D-1C3EC837513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IEEE 802.11g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pl-PL" sz="3200" dirty="0"/>
              <a:t>Szybkość przekazu do </a:t>
            </a:r>
            <a:r>
              <a:rPr lang="pl-PL" sz="3200" b="1" dirty="0">
                <a:solidFill>
                  <a:schemeClr val="accent2"/>
                </a:solidFill>
              </a:rPr>
              <a:t>54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Pasmo częstotliwości </a:t>
            </a:r>
            <a:r>
              <a:rPr lang="pl-PL" sz="3200" b="1" dirty="0">
                <a:solidFill>
                  <a:schemeClr val="accent2"/>
                </a:solidFill>
              </a:rPr>
              <a:t>2,4 GHz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Podobnie jak </a:t>
            </a:r>
            <a:r>
              <a:rPr lang="pl-PL" sz="3200" b="1" dirty="0">
                <a:solidFill>
                  <a:schemeClr val="accent2"/>
                </a:solidFill>
              </a:rPr>
              <a:t>IEEE 802.11b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Całkowita zgodność </a:t>
            </a:r>
            <a:r>
              <a:rPr lang="pl-PL" sz="3200" b="1" dirty="0">
                <a:solidFill>
                  <a:schemeClr val="accent2"/>
                </a:solidFill>
              </a:rPr>
              <a:t>„w dół”</a:t>
            </a:r>
            <a:r>
              <a:rPr lang="pl-PL" sz="3200" dirty="0"/>
              <a:t> ze standardem </a:t>
            </a:r>
            <a:r>
              <a:rPr lang="pl-PL" sz="3200" b="1" dirty="0">
                <a:solidFill>
                  <a:schemeClr val="accent2"/>
                </a:solidFill>
              </a:rPr>
              <a:t>IEEE 802.11b 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Praktyczna redukcja szybkości do </a:t>
            </a:r>
            <a:r>
              <a:rPr lang="pl-PL" sz="3200" b="1" dirty="0">
                <a:solidFill>
                  <a:schemeClr val="accent2"/>
                </a:solidFill>
              </a:rPr>
              <a:t>11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 </a:t>
            </a:r>
            <a:r>
              <a:rPr lang="pl-PL" sz="3200" dirty="0"/>
              <a:t>przy korzystaniu ze starszych urządzeń</a:t>
            </a:r>
          </a:p>
        </p:txBody>
      </p:sp>
      <p:sp>
        <p:nvSpPr>
          <p:cNvPr id="77826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DA727A82-729C-6341-8B36-2B10FF5F3699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77827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7FB86AAF-FDEB-5B4D-9442-0CC1F1D777A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72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Kompatybilność urządzeń IEEE 802.11g ze standardem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sz="3600" dirty="0"/>
              <a:t>Rozpoczęcie wdrażania standardu w produktach (</a:t>
            </a:r>
            <a:r>
              <a:rPr lang="pl-PL" sz="3600" b="1" dirty="0">
                <a:solidFill>
                  <a:schemeClr val="accent2"/>
                </a:solidFill>
              </a:rPr>
              <a:t>karty</a:t>
            </a:r>
            <a:r>
              <a:rPr lang="pl-PL" sz="3600" dirty="0"/>
              <a:t>, </a:t>
            </a:r>
            <a:r>
              <a:rPr lang="pl-PL" sz="3600" b="1" dirty="0">
                <a:solidFill>
                  <a:schemeClr val="accent2"/>
                </a:solidFill>
              </a:rPr>
              <a:t>punkty dostępu</a:t>
            </a:r>
            <a:r>
              <a:rPr lang="pl-PL" sz="3600" dirty="0"/>
              <a:t>) wielu firm jeszcze przed jego wprowadzeniem</a:t>
            </a:r>
          </a:p>
          <a:p>
            <a:r>
              <a:rPr lang="pl-PL" sz="3600" dirty="0"/>
              <a:t>Źródło potencjalnych problemów z kompatybilnością</a:t>
            </a:r>
          </a:p>
          <a:p>
            <a:r>
              <a:rPr lang="pl-PL" sz="3600" dirty="0"/>
              <a:t>Całkowita zgodność od </a:t>
            </a:r>
            <a:r>
              <a:rPr lang="pl-PL" sz="3600" b="1" dirty="0">
                <a:solidFill>
                  <a:schemeClr val="accent2"/>
                </a:solidFill>
              </a:rPr>
              <a:t>lata 2003 roku</a:t>
            </a:r>
          </a:p>
          <a:p>
            <a:r>
              <a:rPr lang="pl-PL" sz="3600" dirty="0"/>
              <a:t>Obecnie większość produktów to produkty:</a:t>
            </a: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Jednokanałowe – </a:t>
            </a:r>
            <a:r>
              <a:rPr lang="pl-PL" sz="3200" b="1" dirty="0" err="1">
                <a:solidFill>
                  <a:schemeClr val="accent2"/>
                </a:solidFill>
              </a:rPr>
              <a:t>bg</a:t>
            </a:r>
            <a:endParaRPr lang="pl-PL" sz="3200" b="1" dirty="0">
              <a:solidFill>
                <a:schemeClr val="accent2"/>
              </a:solidFill>
            </a:endParaRP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Dwukanałowe – </a:t>
            </a:r>
            <a:r>
              <a:rPr lang="pl-PL" sz="3200" b="1" dirty="0" err="1">
                <a:solidFill>
                  <a:schemeClr val="accent2"/>
                </a:solidFill>
              </a:rPr>
              <a:t>abg</a:t>
            </a:r>
            <a:endParaRPr lang="pl-PL" sz="3200" b="1" dirty="0">
              <a:solidFill>
                <a:schemeClr val="accent2"/>
              </a:solidFill>
            </a:endParaRPr>
          </a:p>
        </p:txBody>
      </p:sp>
      <p:sp>
        <p:nvSpPr>
          <p:cNvPr id="78850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5EDC704E-0548-984A-AEAA-A1245A48709B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78851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22D5FA6F-FD16-3B43-A2E0-B72F2C64A63E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super 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pl-PL" sz="3200" dirty="0"/>
              <a:t>Popularna opcja producencka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Możliwość łączenia pasma kilku kanałów w jedno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Szybkość przekazu do </a:t>
            </a:r>
            <a:r>
              <a:rPr lang="pl-PL" sz="3200" b="1" dirty="0">
                <a:solidFill>
                  <a:schemeClr val="accent2"/>
                </a:solidFill>
              </a:rPr>
              <a:t>108 </a:t>
            </a:r>
            <a:r>
              <a:rPr lang="pl-PL" sz="3200" b="1" dirty="0" err="1">
                <a:solidFill>
                  <a:schemeClr val="accent2"/>
                </a:solidFill>
              </a:rPr>
              <a:t>Mbit</a:t>
            </a:r>
            <a:r>
              <a:rPr lang="pl-PL" sz="3200" b="1" dirty="0">
                <a:solidFill>
                  <a:schemeClr val="accent2"/>
                </a:solidFill>
              </a:rPr>
              <a:t>/s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Dodatkowo – poprawienie algorytmów zarządzania ruchem pakietów radiowych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Wynik – poprawa sprawności protokołu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Brak wsparcia i kompatybilności ze wszystkimi urządzeniami</a:t>
            </a:r>
          </a:p>
        </p:txBody>
      </p:sp>
      <p:sp>
        <p:nvSpPr>
          <p:cNvPr id="79874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654DE7EA-6D80-FF47-B605-1F1B215B3796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79875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4679AFA2-4B8E-EA4D-BF06-7FCD48AE60F2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Definicja bezprzewodowej sieci komputerowej (1/2)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pl-PL" sz="3600" b="1" dirty="0">
                <a:solidFill>
                  <a:schemeClr val="accent2"/>
                </a:solidFill>
              </a:rPr>
              <a:t>Sieć bezprzewodowa </a:t>
            </a:r>
            <a:r>
              <a:rPr lang="pl-PL" sz="3600" dirty="0"/>
              <a:t>(ang. </a:t>
            </a:r>
            <a:r>
              <a:rPr lang="pl-PL" sz="3600" i="1" dirty="0"/>
              <a:t>wireless network</a:t>
            </a:r>
            <a:r>
              <a:rPr lang="pl-PL" sz="3600" dirty="0"/>
              <a:t>) to </a:t>
            </a:r>
            <a:r>
              <a:rPr lang="pl-PL" sz="3600" b="1" dirty="0">
                <a:solidFill>
                  <a:schemeClr val="accent2"/>
                </a:solidFill>
              </a:rPr>
              <a:t>sieć </a:t>
            </a:r>
            <a:r>
              <a:rPr lang="pl-PL" sz="3600" dirty="0"/>
              <a:t>zrealizowana bez użycia przewodów</a:t>
            </a:r>
          </a:p>
          <a:p>
            <a:pPr>
              <a:lnSpc>
                <a:spcPct val="120000"/>
              </a:lnSpc>
            </a:pPr>
            <a:r>
              <a:rPr lang="pl-PL" sz="3600" dirty="0"/>
              <a:t>Medium przenoszące:</a:t>
            </a:r>
          </a:p>
          <a:p>
            <a:pPr lvl="1">
              <a:lnSpc>
                <a:spcPct val="12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Fale radiowe </a:t>
            </a:r>
            <a:r>
              <a:rPr lang="pl-PL" sz="3200" dirty="0"/>
              <a:t>(najczęściej)</a:t>
            </a:r>
          </a:p>
          <a:p>
            <a:pPr lvl="1">
              <a:lnSpc>
                <a:spcPct val="12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Podczerwień</a:t>
            </a:r>
          </a:p>
          <a:p>
            <a:pPr>
              <a:lnSpc>
                <a:spcPct val="120000"/>
              </a:lnSpc>
            </a:pPr>
            <a:r>
              <a:rPr lang="pl-PL" sz="3600" dirty="0"/>
              <a:t>Standaryzacja – </a:t>
            </a:r>
            <a:r>
              <a:rPr lang="pl-PL" sz="3600" b="1" dirty="0">
                <a:solidFill>
                  <a:schemeClr val="accent2"/>
                </a:solidFill>
              </a:rPr>
              <a:t>IEEE 802.x </a:t>
            </a:r>
            <a:r>
              <a:rPr lang="pl-PL" sz="3600" dirty="0"/>
              <a:t>(najczęściej </a:t>
            </a:r>
            <a:r>
              <a:rPr lang="pl-PL" sz="3600" b="1" dirty="0">
                <a:solidFill>
                  <a:schemeClr val="accent2"/>
                </a:solidFill>
              </a:rPr>
              <a:t>IEEE 802.11</a:t>
            </a:r>
            <a:r>
              <a:rPr lang="pl-PL" sz="3600" dirty="0"/>
              <a:t>)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52" y="1825625"/>
            <a:ext cx="3754095" cy="4351338"/>
          </a:xfrm>
        </p:spPr>
      </p:pic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11" name="TextBox 10"/>
          <p:cNvSpPr txBox="1"/>
          <p:nvPr/>
        </p:nvSpPr>
        <p:spPr>
          <a:xfrm>
            <a:off x="6885951" y="6176963"/>
            <a:ext cx="3754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By Equipo6 </a:t>
            </a:r>
            <a:r>
              <a:rPr lang="en-GB" sz="800" dirty="0" err="1"/>
              <a:t>lepree</a:t>
            </a:r>
            <a:r>
              <a:rPr lang="en-GB" sz="800" dirty="0"/>
              <a:t> </a:t>
            </a:r>
            <a:r>
              <a:rPr lang="mr-IN" sz="800" dirty="0"/>
              <a:t>–</a:t>
            </a:r>
            <a:r>
              <a:rPr lang="en-GB" sz="800" dirty="0"/>
              <a:t> Own work, CC BY-SA 3.0, </a:t>
            </a:r>
            <a:r>
              <a:rPr lang="en-GB" sz="800" dirty="0">
                <a:hlinkClick r:id="rId3"/>
              </a:rPr>
              <a:t>https://commons.wikimedia.org/w/index.php?curid=21656234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062074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02" name="Rectangle 8090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Symbol zastępczy obrazu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652994"/>
            <a:ext cx="5126736" cy="5396563"/>
          </a:xfrm>
          <a:prstGeom prst="rect">
            <a:avLst/>
          </a:prstGeom>
        </p:spPr>
      </p:pic>
      <p:sp>
        <p:nvSpPr>
          <p:cNvPr id="80900" name="Rectangle 1"/>
          <p:cNvSpPr>
            <a:spLocks noGrp="1" noChangeArrowheads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/>
              <a:t>Standard IEEE 802.11n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pl-PL" dirty="0"/>
              <a:t>Szybkość przekazu – </a:t>
            </a:r>
            <a:r>
              <a:rPr lang="pl-PL" b="1" dirty="0"/>
              <a:t>100 </a:t>
            </a:r>
            <a:r>
              <a:rPr lang="pl-PL" b="1" dirty="0" err="1"/>
              <a:t>Mbit</a:t>
            </a:r>
            <a:r>
              <a:rPr lang="pl-PL" b="1" dirty="0"/>
              <a:t>/s </a:t>
            </a:r>
            <a:r>
              <a:rPr lang="pl-PL" dirty="0"/>
              <a:t>albo </a:t>
            </a:r>
            <a:r>
              <a:rPr lang="pl-PL" b="1" dirty="0"/>
              <a:t>250 </a:t>
            </a:r>
            <a:r>
              <a:rPr lang="pl-PL" b="1" dirty="0" err="1"/>
              <a:t>Mbit</a:t>
            </a:r>
            <a:r>
              <a:rPr lang="pl-PL" b="1" dirty="0"/>
              <a:t>/s</a:t>
            </a:r>
          </a:p>
          <a:p>
            <a:pPr>
              <a:lnSpc>
                <a:spcPct val="100000"/>
              </a:lnSpc>
            </a:pPr>
            <a:r>
              <a:rPr lang="pl-PL" dirty="0"/>
              <a:t>Zwiększenie zasięgu </a:t>
            </a:r>
            <a:r>
              <a:rPr lang="mr-IN" dirty="0"/>
              <a:t>–</a:t>
            </a:r>
            <a:r>
              <a:rPr lang="pl-PL" dirty="0"/>
              <a:t> możliwość objęcia rozległych sieci bezprzewodowych</a:t>
            </a:r>
          </a:p>
          <a:p>
            <a:pPr>
              <a:lnSpc>
                <a:spcPct val="100000"/>
              </a:lnSpc>
            </a:pPr>
            <a:r>
              <a:rPr lang="pl-PL" dirty="0"/>
              <a:t>Anteny </a:t>
            </a:r>
            <a:r>
              <a:rPr lang="pl-PL" b="1" dirty="0"/>
              <a:t>MIMO</a:t>
            </a:r>
            <a:r>
              <a:rPr lang="pl-PL" dirty="0"/>
              <a:t> (ang. </a:t>
            </a:r>
            <a:r>
              <a:rPr lang="pl-PL" i="1" dirty="0" err="1"/>
              <a:t>Multiple</a:t>
            </a:r>
            <a:r>
              <a:rPr lang="pl-PL" i="1" dirty="0"/>
              <a:t> Input, </a:t>
            </a:r>
            <a:r>
              <a:rPr lang="pl-PL" i="1" dirty="0" err="1"/>
              <a:t>Multiple</a:t>
            </a:r>
            <a:r>
              <a:rPr lang="pl-PL" i="1" dirty="0"/>
              <a:t> </a:t>
            </a:r>
            <a:r>
              <a:rPr lang="pl-PL" i="1" dirty="0" err="1"/>
              <a:t>Output</a:t>
            </a:r>
            <a:r>
              <a:rPr lang="pl-PL" dirty="0"/>
              <a:t>)</a:t>
            </a:r>
          </a:p>
          <a:p>
            <a:pPr>
              <a:lnSpc>
                <a:spcPct val="100000"/>
              </a:lnSpc>
            </a:pPr>
            <a:r>
              <a:rPr lang="pl-PL" dirty="0"/>
              <a:t>Rodzaje technologii: </a:t>
            </a:r>
            <a:r>
              <a:rPr lang="pl-PL" b="1" dirty="0"/>
              <a:t>SISO</a:t>
            </a:r>
            <a:r>
              <a:rPr lang="pl-PL" dirty="0"/>
              <a:t>, </a:t>
            </a:r>
            <a:r>
              <a:rPr lang="pl-PL" b="1" dirty="0"/>
              <a:t>SIMO</a:t>
            </a:r>
            <a:r>
              <a:rPr lang="pl-PL" dirty="0"/>
              <a:t>, </a:t>
            </a:r>
            <a:r>
              <a:rPr lang="pl-PL" b="1" dirty="0"/>
              <a:t>MISO</a:t>
            </a:r>
            <a:r>
              <a:rPr lang="pl-PL" dirty="0"/>
              <a:t> i </a:t>
            </a:r>
            <a:r>
              <a:rPr lang="pl-PL" b="1" dirty="0"/>
              <a:t>MIMO</a:t>
            </a:r>
            <a:r>
              <a:rPr lang="pl-PL" dirty="0"/>
              <a:t>; </a:t>
            </a:r>
            <a:r>
              <a:rPr lang="pl-PL" b="1" i="1" dirty="0" err="1"/>
              <a:t>Tx</a:t>
            </a:r>
            <a:r>
              <a:rPr lang="pl-PL" dirty="0"/>
              <a:t> – nadajnik, </a:t>
            </a:r>
            <a:r>
              <a:rPr lang="pl-PL" b="1" i="1" dirty="0" err="1"/>
              <a:t>Rx</a:t>
            </a:r>
            <a:r>
              <a:rPr lang="pl-PL" dirty="0"/>
              <a:t> – odbiornik</a:t>
            </a:r>
          </a:p>
        </p:txBody>
      </p:sp>
      <p:sp>
        <p:nvSpPr>
          <p:cNvPr id="80898" name="Symbol zastępczy daty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29030993-B319-6B42-A42F-9B5E02BA6376}" type="datetime1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eaLnBrk="1" hangingPunct="1"/>
              <a:t>12/6/20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0899" name="Symbol zastępczy numeru slajdu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B23FBF43-B0B9-6647-AD0E-A212CC26FCC9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 eaLnBrk="1" hangingPunct="1"/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ymbol zastępczy tekstu 3"/>
          <p:cNvSpPr txBox="1">
            <a:spLocks/>
          </p:cNvSpPr>
          <p:nvPr/>
        </p:nvSpPr>
        <p:spPr>
          <a:xfrm>
            <a:off x="484632" y="6049557"/>
            <a:ext cx="5126736" cy="671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pl-PL" sz="800" dirty="0"/>
              <a:t>„</a:t>
            </a:r>
            <a:r>
              <a:rPr lang="pl-PL" sz="800" dirty="0" err="1"/>
              <a:t>Prinzip</a:t>
            </a:r>
            <a:r>
              <a:rPr lang="pl-PL" sz="800" dirty="0"/>
              <a:t> MIMO” autorstwa </a:t>
            </a:r>
            <a:r>
              <a:rPr lang="pl-PL" sz="800" dirty="0" err="1"/>
              <a:t>Prinzip_MIMO.png</a:t>
            </a:r>
            <a:r>
              <a:rPr lang="pl-PL" sz="800" dirty="0"/>
              <a:t>: Benjamin </a:t>
            </a:r>
            <a:r>
              <a:rPr lang="pl-PL" sz="800" dirty="0" err="1"/>
              <a:t>Baumgärtner</a:t>
            </a:r>
            <a:r>
              <a:rPr lang="pl-PL" sz="800" dirty="0"/>
              <a:t> – </a:t>
            </a:r>
            <a:r>
              <a:rPr lang="pl-PL" sz="800" dirty="0" err="1"/>
              <a:t>Benbaumderivative</a:t>
            </a:r>
            <a:r>
              <a:rPr lang="pl-PL" sz="800" dirty="0"/>
              <a:t> </a:t>
            </a:r>
            <a:r>
              <a:rPr lang="pl-PL" sz="800" dirty="0" err="1"/>
              <a:t>work</a:t>
            </a:r>
            <a:r>
              <a:rPr lang="pl-PL" sz="800" dirty="0"/>
              <a:t>: Tiger66 (talk) –  </a:t>
            </a:r>
            <a:r>
              <a:rPr lang="pl-PL" sz="800" dirty="0" err="1"/>
              <a:t>Prinzip_MIMO.png</a:t>
            </a:r>
            <a:r>
              <a:rPr lang="pl-PL" sz="800" dirty="0"/>
              <a:t>. Licencja CC BY-SA 3.0 na podstawie </a:t>
            </a:r>
            <a:r>
              <a:rPr lang="pl-PL" sz="800" dirty="0" err="1"/>
              <a:t>Wikimedia</a:t>
            </a:r>
            <a:r>
              <a:rPr lang="pl-PL" sz="800" dirty="0"/>
              <a:t> </a:t>
            </a:r>
            <a:r>
              <a:rPr lang="pl-PL" sz="800" dirty="0" err="1"/>
              <a:t>Commons</a:t>
            </a:r>
            <a:r>
              <a:rPr lang="pl-PL" sz="800" dirty="0"/>
              <a:t> – </a:t>
            </a:r>
            <a:r>
              <a:rPr lang="pl-PL" sz="800" dirty="0">
                <a:hlinkClick r:id="rId4"/>
              </a:rPr>
              <a:t>https://commons.wikimedia.org/wiki/File:Prinzip_MIMO.svg#/media/File:Prinzip_MIMO.svg</a:t>
            </a:r>
            <a:endParaRPr lang="pl-PL" sz="800" dirty="0"/>
          </a:p>
        </p:txBody>
      </p:sp>
    </p:spTree>
    <p:extLst>
      <p:ext uri="{BB962C8B-B14F-4D97-AF65-F5344CB8AC3E}">
        <p14:creationId xmlns:p14="http://schemas.microsoft.com/office/powerpoint/2010/main" val="1642912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17AA-428C-2F41-9B9A-DD9F9546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 IEEE 802.11ac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09A5-F5EB-7A4E-A012-032FE46A88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dirty="0"/>
              <a:t>Charakterystyki sieci lokalnych o dużych wydajnościach </a:t>
            </a:r>
            <a:r>
              <a:rPr lang="pl-PL" b="1" dirty="0">
                <a:solidFill>
                  <a:schemeClr val="accent2"/>
                </a:solidFill>
              </a:rPr>
              <a:t>bezprzewodowych</a:t>
            </a:r>
            <a:r>
              <a:rPr lang="pl-PL" dirty="0"/>
              <a:t> (</a:t>
            </a:r>
            <a:r>
              <a:rPr lang="pl-PL" b="1" dirty="0">
                <a:solidFill>
                  <a:schemeClr val="accent2"/>
                </a:solidFill>
              </a:rPr>
              <a:t>WLAN</a:t>
            </a:r>
            <a:r>
              <a:rPr lang="pl-PL" dirty="0"/>
              <a:t>) w pasmie </a:t>
            </a:r>
            <a:r>
              <a:rPr lang="pl-PL" b="1" dirty="0">
                <a:solidFill>
                  <a:schemeClr val="accent2"/>
                </a:solidFill>
              </a:rPr>
              <a:t>5 GHz</a:t>
            </a:r>
          </a:p>
          <a:p>
            <a:r>
              <a:rPr lang="pl-PL" dirty="0"/>
              <a:t>Opracowany w latach </a:t>
            </a:r>
            <a:r>
              <a:rPr lang="pl-PL" b="1" dirty="0">
                <a:solidFill>
                  <a:schemeClr val="accent2"/>
                </a:solidFill>
              </a:rPr>
              <a:t>2011-2013</a:t>
            </a:r>
            <a:r>
              <a:rPr lang="pl-PL" dirty="0"/>
              <a:t> i zatwierdzony w </a:t>
            </a:r>
            <a:r>
              <a:rPr lang="pl-PL" b="1" dirty="0">
                <a:solidFill>
                  <a:schemeClr val="accent2"/>
                </a:solidFill>
              </a:rPr>
              <a:t>styczniu 2014</a:t>
            </a:r>
          </a:p>
          <a:p>
            <a:r>
              <a:rPr lang="pl-PL" dirty="0"/>
              <a:t>Specyfikacja minimalnej przepustowości:</a:t>
            </a:r>
          </a:p>
          <a:p>
            <a:pPr lvl="1"/>
            <a:r>
              <a:rPr lang="pl-PL" dirty="0"/>
              <a:t>Dla wielu stacji – </a:t>
            </a:r>
            <a:r>
              <a:rPr lang="pl-PL" b="1" dirty="0">
                <a:solidFill>
                  <a:schemeClr val="accent2"/>
                </a:solidFill>
              </a:rPr>
              <a:t>1 </a:t>
            </a:r>
            <a:r>
              <a:rPr lang="pl-PL" b="1" dirty="0" err="1">
                <a:solidFill>
                  <a:schemeClr val="accent2"/>
                </a:solidFill>
              </a:rPr>
              <a:t>Gbit</a:t>
            </a:r>
            <a:r>
              <a:rPr lang="pl-PL" b="1" dirty="0">
                <a:solidFill>
                  <a:schemeClr val="accent2"/>
                </a:solidFill>
              </a:rPr>
              <a:t>/s</a:t>
            </a:r>
          </a:p>
          <a:p>
            <a:pPr lvl="1"/>
            <a:r>
              <a:rPr lang="pl-PL" dirty="0"/>
              <a:t>Dla pojedynczego łącza – </a:t>
            </a:r>
            <a:r>
              <a:rPr lang="pl-PL" b="1" dirty="0">
                <a:solidFill>
                  <a:schemeClr val="accent2"/>
                </a:solidFill>
              </a:rPr>
              <a:t>500 </a:t>
            </a:r>
            <a:r>
              <a:rPr lang="pl-PL" b="1" dirty="0" err="1">
                <a:solidFill>
                  <a:schemeClr val="accent2"/>
                </a:solidFill>
              </a:rPr>
              <a:t>Mbit</a:t>
            </a:r>
            <a:r>
              <a:rPr lang="pl-PL" b="1" dirty="0">
                <a:solidFill>
                  <a:schemeClr val="accent2"/>
                </a:solidFill>
              </a:rPr>
              <a:t>/s</a:t>
            </a:r>
          </a:p>
          <a:p>
            <a:r>
              <a:rPr lang="pl-PL" dirty="0"/>
              <a:t>Poszerzenie koncepcji interfejsu radiowego względem </a:t>
            </a:r>
            <a:r>
              <a:rPr lang="pl-PL" b="1" dirty="0">
                <a:solidFill>
                  <a:schemeClr val="accent2"/>
                </a:solidFill>
              </a:rPr>
              <a:t>802.11n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Szersze pasmo </a:t>
            </a:r>
            <a:r>
              <a:rPr lang="pl-PL" b="1" dirty="0">
                <a:solidFill>
                  <a:schemeClr val="accent2"/>
                </a:solidFill>
              </a:rPr>
              <a:t>RF</a:t>
            </a:r>
            <a:r>
              <a:rPr lang="pl-PL" dirty="0"/>
              <a:t> (do </a:t>
            </a:r>
            <a:r>
              <a:rPr lang="pl-PL" b="1" dirty="0">
                <a:solidFill>
                  <a:schemeClr val="accent2"/>
                </a:solidFill>
              </a:rPr>
              <a:t>160 MHz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Więcej strumieni przestrzennych </a:t>
            </a:r>
            <a:r>
              <a:rPr lang="pl-PL" b="1" dirty="0">
                <a:solidFill>
                  <a:schemeClr val="accent2"/>
                </a:solidFill>
              </a:rPr>
              <a:t>MIMO</a:t>
            </a:r>
            <a:r>
              <a:rPr lang="pl-PL" dirty="0"/>
              <a:t> (do </a:t>
            </a:r>
            <a:r>
              <a:rPr lang="pl-PL" b="1" dirty="0">
                <a:solidFill>
                  <a:schemeClr val="accent2"/>
                </a:solidFill>
              </a:rPr>
              <a:t>ośmiu</a:t>
            </a:r>
            <a:r>
              <a:rPr lang="pl-PL" dirty="0"/>
              <a:t>)</a:t>
            </a:r>
          </a:p>
          <a:p>
            <a:pPr lvl="1"/>
            <a:r>
              <a:rPr lang="pl-PL" dirty="0"/>
              <a:t>Anteny </a:t>
            </a:r>
            <a:r>
              <a:rPr lang="pl-PL" b="1" dirty="0">
                <a:solidFill>
                  <a:schemeClr val="accent2"/>
                </a:solidFill>
              </a:rPr>
              <a:t>Multi-User (MU) MIMO</a:t>
            </a:r>
            <a:r>
              <a:rPr lang="pl-PL" dirty="0"/>
              <a:t> z łączem down-link (do </a:t>
            </a:r>
            <a:r>
              <a:rPr lang="pl-PL" b="1" dirty="0">
                <a:solidFill>
                  <a:schemeClr val="accent2"/>
                </a:solidFill>
              </a:rPr>
              <a:t>czterech</a:t>
            </a:r>
            <a:r>
              <a:rPr lang="pl-PL" dirty="0"/>
              <a:t> klientów)</a:t>
            </a:r>
          </a:p>
          <a:p>
            <a:pPr lvl="1"/>
            <a:r>
              <a:rPr lang="pl-PL" dirty="0"/>
              <a:t>Wysoka gęstość modulacji (</a:t>
            </a:r>
            <a:r>
              <a:rPr lang="pl-PL" b="1" dirty="0">
                <a:solidFill>
                  <a:schemeClr val="accent2"/>
                </a:solidFill>
              </a:rPr>
              <a:t>256-QAM</a:t>
            </a:r>
            <a:r>
              <a:rPr lang="pl-PL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25754B-E85C-E341-8119-B88C7C35DC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6900" y="2909094"/>
            <a:ext cx="3632200" cy="21844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0245-5D9F-7141-A13B-B3EC2ED2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A36C2-8862-7E4A-AEFA-8024E95E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41</a:t>
            </a:fld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2855B1-AD12-5E42-A909-EEE0415AC14A}"/>
              </a:ext>
            </a:extLst>
          </p:cNvPr>
          <p:cNvSpPr txBox="1"/>
          <p:nvPr/>
        </p:nvSpPr>
        <p:spPr>
          <a:xfrm>
            <a:off x="6941739" y="5093494"/>
            <a:ext cx="3632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CC BY-SA 3.0, </a:t>
            </a:r>
            <a:r>
              <a:rPr lang="en-GB" sz="800" dirty="0">
                <a:hlinkClick r:id="rId3"/>
              </a:rPr>
              <a:t>https://en.wikipedia.org/w/index.php?curid=11624144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4217284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095476-B347-4F40-819E-C71345068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Jaka jest różnica między standardem 802.11n a 802.11ac?</a:t>
            </a:r>
          </a:p>
        </p:txBody>
      </p:sp>
      <p:pic>
        <p:nvPicPr>
          <p:cNvPr id="6" name="Multimedia online 5" descr="What's the Difference Between 802.11n vs. 802.11ac? | NETGEAR">
            <a:hlinkClick r:id="" action="ppaction://media"/>
            <a:extLst>
              <a:ext uri="{FF2B5EF4-FFF2-40B4-BE49-F238E27FC236}">
                <a16:creationId xmlns:a16="http://schemas.microsoft.com/office/drawing/2014/main" id="{928C8DC5-C4A3-804C-A417-D61B43B37EF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8C736AF-4CAF-B74E-82B5-225F9BB0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8DBAEF9-8E5A-6D4B-85A0-4BB934AE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4002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17631F-2613-D24B-A9DC-59CA60AB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Wprowadzanie Wi-Fi w erę 5G z częstotliwością 60 GHz</a:t>
            </a:r>
          </a:p>
        </p:txBody>
      </p:sp>
      <p:pic>
        <p:nvPicPr>
          <p:cNvPr id="6" name="Multimedia online 5" descr="Bringing Wi-Fi experiences into the 5G era with 60GHz">
            <a:hlinkClick r:id="" action="ppaction://media"/>
            <a:extLst>
              <a:ext uri="{FF2B5EF4-FFF2-40B4-BE49-F238E27FC236}">
                <a16:creationId xmlns:a16="http://schemas.microsoft.com/office/drawing/2014/main" id="{4242750A-C208-0F43-9783-58F23B62750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488C171A-EE4E-4743-BF14-51863575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23E2729-FADE-F14D-8448-67282582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96725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E7CC7-8A5A-1B40-A642-1427E59F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 IEEE 802.11ad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80F8E-C964-FB4F-A492-16078C6196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pl-PL" b="1" dirty="0">
                <a:solidFill>
                  <a:schemeClr val="accent2"/>
                </a:solidFill>
              </a:rPr>
              <a:t>Wireless Gigabit Alliance (</a:t>
            </a:r>
            <a:r>
              <a:rPr lang="pl-PL" b="1" dirty="0" err="1">
                <a:solidFill>
                  <a:schemeClr val="accent2"/>
                </a:solidFill>
              </a:rPr>
              <a:t>WiGig</a:t>
            </a:r>
            <a:r>
              <a:rPr lang="pl-PL" b="1" dirty="0">
                <a:solidFill>
                  <a:schemeClr val="accent2"/>
                </a:solidFill>
              </a:rPr>
              <a:t>)</a:t>
            </a:r>
          </a:p>
          <a:p>
            <a:r>
              <a:rPr lang="pl-PL" dirty="0"/>
              <a:t>Komunikacji o szybkości wielu </a:t>
            </a:r>
            <a:r>
              <a:rPr lang="pl-PL" b="1" dirty="0">
                <a:solidFill>
                  <a:schemeClr val="accent2"/>
                </a:solidFill>
              </a:rPr>
              <a:t>gigabitów na sekundę </a:t>
            </a:r>
          </a:p>
          <a:p>
            <a:r>
              <a:rPr lang="pl-PL" dirty="0"/>
              <a:t>Nielicencjonowane </a:t>
            </a:r>
            <a:r>
              <a:rPr lang="pl-PL" b="1" dirty="0">
                <a:solidFill>
                  <a:schemeClr val="accent2"/>
                </a:solidFill>
              </a:rPr>
              <a:t>pasmo częstotliwości 60 GHz</a:t>
            </a:r>
          </a:p>
          <a:p>
            <a:r>
              <a:rPr lang="pl-PL" dirty="0"/>
              <a:t>Szybkość transferu danych do</a:t>
            </a:r>
            <a:br>
              <a:rPr lang="pl-PL" dirty="0"/>
            </a:br>
            <a:r>
              <a:rPr lang="pl-PL" b="1" dirty="0">
                <a:solidFill>
                  <a:schemeClr val="accent2"/>
                </a:solidFill>
              </a:rPr>
              <a:t>7 </a:t>
            </a:r>
            <a:r>
              <a:rPr lang="pl-PL" b="1" dirty="0" err="1">
                <a:solidFill>
                  <a:schemeClr val="accent2"/>
                </a:solidFill>
              </a:rPr>
              <a:t>Gbit</a:t>
            </a:r>
            <a:r>
              <a:rPr lang="pl-PL" b="1" dirty="0">
                <a:solidFill>
                  <a:schemeClr val="accent2"/>
                </a:solidFill>
              </a:rPr>
              <a:t>/s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Mniej-więcej </a:t>
            </a:r>
            <a:r>
              <a:rPr lang="pl-PL" b="1" dirty="0">
                <a:solidFill>
                  <a:schemeClr val="accent2"/>
                </a:solidFill>
              </a:rPr>
              <a:t>tak szybko</a:t>
            </a:r>
            <a:r>
              <a:rPr lang="pl-PL" dirty="0"/>
              <a:t>, jak</a:t>
            </a:r>
            <a:br>
              <a:rPr lang="pl-PL" dirty="0"/>
            </a:br>
            <a:r>
              <a:rPr lang="pl-PL" b="1" dirty="0">
                <a:solidFill>
                  <a:schemeClr val="accent2"/>
                </a:solidFill>
              </a:rPr>
              <a:t>8-pasmowa</a:t>
            </a:r>
            <a:r>
              <a:rPr lang="pl-PL" dirty="0"/>
              <a:t> transmisja </a:t>
            </a:r>
            <a:r>
              <a:rPr lang="pl-PL" b="1" dirty="0">
                <a:solidFill>
                  <a:schemeClr val="accent2"/>
                </a:solidFill>
              </a:rPr>
              <a:t>802.11ac</a:t>
            </a:r>
          </a:p>
          <a:p>
            <a:pPr lvl="1"/>
            <a:r>
              <a:rPr lang="pl-PL" dirty="0"/>
              <a:t>Ponad </a:t>
            </a:r>
            <a:r>
              <a:rPr lang="pl-PL" b="1" dirty="0">
                <a:solidFill>
                  <a:schemeClr val="accent2"/>
                </a:solidFill>
              </a:rPr>
              <a:t>11 razy szybciej </a:t>
            </a:r>
            <a:r>
              <a:rPr lang="pl-PL" dirty="0"/>
              <a:t>niż </a:t>
            </a:r>
            <a:r>
              <a:rPr lang="pl-PL" b="1" dirty="0">
                <a:solidFill>
                  <a:schemeClr val="accent2"/>
                </a:solidFill>
              </a:rPr>
              <a:t>najwyższa</a:t>
            </a:r>
            <a:r>
              <a:rPr lang="pl-PL" dirty="0"/>
              <a:t> prędkość </a:t>
            </a:r>
            <a:r>
              <a:rPr lang="pl-PL" b="1" dirty="0">
                <a:solidFill>
                  <a:schemeClr val="accent2"/>
                </a:solidFill>
              </a:rPr>
              <a:t>802.11n</a:t>
            </a:r>
          </a:p>
          <a:p>
            <a:endParaRPr lang="pl-PL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CACAA34-BECB-AC4A-B42F-1F3B5110A5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57761"/>
            <a:ext cx="5181600" cy="268706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04A18-0A8F-B342-A382-494EA3B2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21689-7840-1B4A-B1FD-C9CF6672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44</a:t>
            </a:fld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E569A7-78A8-3040-87F0-A9C500EBAFE8}"/>
              </a:ext>
            </a:extLst>
          </p:cNvPr>
          <p:cNvSpPr txBox="1"/>
          <p:nvPr/>
        </p:nvSpPr>
        <p:spPr>
          <a:xfrm>
            <a:off x="6172200" y="5374118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By Wireless Gigabyte Alliance – </a:t>
            </a:r>
            <a:r>
              <a:rPr lang="en-GB" sz="800" dirty="0">
                <a:hlinkClick r:id="rId3"/>
              </a:rPr>
              <a:t>http://www.wigig.org/</a:t>
            </a:r>
            <a:r>
              <a:rPr lang="en-GB" sz="800" dirty="0"/>
              <a:t>, Copyrighted free use, </a:t>
            </a:r>
            <a:r>
              <a:rPr lang="en-GB" sz="800" dirty="0">
                <a:hlinkClick r:id="rId4"/>
              </a:rPr>
              <a:t>https://commons.wikimedia.org/w/index.php?curid=11952645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1282655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192C-F716-1E48-8CEF-2AB763AD7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 IEEE 802.11ah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500FE-C8C6-A44D-AA21-01BBD79565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Wi-Fi </a:t>
            </a:r>
            <a:r>
              <a:rPr lang="en-GB" b="1" dirty="0" err="1">
                <a:solidFill>
                  <a:schemeClr val="accent2"/>
                </a:solidFill>
              </a:rPr>
              <a:t>HaLow</a:t>
            </a:r>
            <a:r>
              <a:rPr lang="en-GB" dirty="0"/>
              <a:t> (</a:t>
            </a:r>
            <a:r>
              <a:rPr lang="pl-PL" dirty="0"/>
              <a:t>wymawiane jako „</a:t>
            </a:r>
            <a:r>
              <a:rPr lang="en-GB" dirty="0"/>
              <a:t>HEY-Low</a:t>
            </a:r>
            <a:r>
              <a:rPr lang="pl-PL" dirty="0"/>
              <a:t>”</a:t>
            </a:r>
            <a:r>
              <a:rPr lang="en-GB" dirty="0"/>
              <a:t>)</a:t>
            </a:r>
            <a:endParaRPr lang="pl-PL" dirty="0"/>
          </a:p>
          <a:p>
            <a:r>
              <a:rPr lang="pl-PL" dirty="0"/>
              <a:t>Użycie pasma zwolnionego z licencji </a:t>
            </a:r>
            <a:r>
              <a:rPr lang="pl-PL" b="1" dirty="0">
                <a:solidFill>
                  <a:schemeClr val="accent2"/>
                </a:solidFill>
              </a:rPr>
              <a:t>900 MHz</a:t>
            </a:r>
            <a:endParaRPr lang="pl-PL" dirty="0"/>
          </a:p>
          <a:p>
            <a:r>
              <a:rPr lang="pl-PL" dirty="0"/>
              <a:t>Rozszerzenie zasięgu sieci </a:t>
            </a:r>
            <a:r>
              <a:rPr lang="pl-PL" b="1" dirty="0">
                <a:solidFill>
                  <a:schemeClr val="accent2"/>
                </a:solidFill>
              </a:rPr>
              <a:t>Wi-Fi</a:t>
            </a:r>
            <a:r>
              <a:rPr lang="pl-PL" dirty="0"/>
              <a:t> w porównaniu do konwencjonalnych sieci </a:t>
            </a:r>
            <a:r>
              <a:rPr lang="pl-PL" b="1" dirty="0">
                <a:solidFill>
                  <a:schemeClr val="accent2"/>
                </a:solidFill>
              </a:rPr>
              <a:t>Wi-Fi</a:t>
            </a:r>
            <a:r>
              <a:rPr lang="pl-PL" dirty="0"/>
              <a:t> działających w pasmach </a:t>
            </a:r>
            <a:br>
              <a:rPr lang="pl-PL" dirty="0"/>
            </a:br>
            <a:r>
              <a:rPr lang="pl-PL" b="1" dirty="0">
                <a:solidFill>
                  <a:schemeClr val="accent2"/>
                </a:solidFill>
              </a:rPr>
              <a:t>2,4 GHz </a:t>
            </a:r>
            <a:r>
              <a:rPr lang="pl-PL" dirty="0"/>
              <a:t>i </a:t>
            </a:r>
            <a:r>
              <a:rPr lang="pl-PL" b="1" dirty="0">
                <a:solidFill>
                  <a:schemeClr val="accent2"/>
                </a:solidFill>
              </a:rPr>
              <a:t>5 GHz</a:t>
            </a:r>
          </a:p>
          <a:p>
            <a:r>
              <a:rPr lang="pl-PL" dirty="0"/>
              <a:t>Mniejsze zużycie energii</a:t>
            </a:r>
          </a:p>
          <a:p>
            <a:r>
              <a:rPr lang="pl-PL" dirty="0"/>
              <a:t>Możliwość tworzenie dużych grup stacji lub czujników, współpracujących w celu dzielenia się sygnałami</a:t>
            </a:r>
          </a:p>
          <a:p>
            <a:r>
              <a:rPr lang="pl-PL" dirty="0"/>
              <a:t>Zastosowanie: Internet rzeczy</a:t>
            </a:r>
            <a:br>
              <a:rPr lang="pl-PL" dirty="0"/>
            </a:br>
            <a:r>
              <a:rPr lang="pl-PL" dirty="0"/>
              <a:t>(ang. </a:t>
            </a:r>
            <a:r>
              <a:rPr lang="pl-PL" b="1" i="1" dirty="0">
                <a:solidFill>
                  <a:schemeClr val="accent2"/>
                </a:solidFill>
              </a:rPr>
              <a:t>Internet of </a:t>
            </a:r>
            <a:r>
              <a:rPr lang="pl-PL" b="1" i="1" dirty="0" err="1">
                <a:solidFill>
                  <a:schemeClr val="accent2"/>
                </a:solidFill>
              </a:rPr>
              <a:t>Things</a:t>
            </a:r>
            <a:r>
              <a:rPr lang="pl-PL" dirty="0"/>
              <a:t>, </a:t>
            </a:r>
            <a:r>
              <a:rPr lang="pl-PL" b="1" dirty="0" err="1">
                <a:solidFill>
                  <a:schemeClr val="accent2"/>
                </a:solidFill>
              </a:rPr>
              <a:t>IoT</a:t>
            </a:r>
            <a:r>
              <a:rPr lang="pl-PL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6F748F-FDF9-6140-AC9A-A6ACA57908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4088" y="1825625"/>
            <a:ext cx="4537823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A10CB-8431-7E4D-A4FC-07842908B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12B8F-7E9D-FE49-AE6A-CEC0D4EE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45</a:t>
            </a:fld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90F0A-D543-DA4B-A286-EE23E6FA3458}"/>
              </a:ext>
            </a:extLst>
          </p:cNvPr>
          <p:cNvSpPr txBox="1"/>
          <p:nvPr/>
        </p:nvSpPr>
        <p:spPr>
          <a:xfrm>
            <a:off x="6511177" y="6176963"/>
            <a:ext cx="4537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By </a:t>
            </a:r>
            <a:r>
              <a:rPr lang="en-GB" sz="800" dirty="0" err="1"/>
              <a:t>Wilgengebroed</a:t>
            </a:r>
            <a:r>
              <a:rPr lang="en-GB" sz="800" dirty="0"/>
              <a:t> on Flickr – Cropped and sign removed from Internet of things signed by the </a:t>
            </a:r>
            <a:r>
              <a:rPr lang="en-GB" sz="800" dirty="0" err="1"/>
              <a:t>author.jpg</a:t>
            </a:r>
            <a:r>
              <a:rPr lang="en-GB" sz="800" dirty="0"/>
              <a:t>, CC BY 2.0, </a:t>
            </a:r>
            <a:r>
              <a:rPr lang="en-GB" sz="800" dirty="0">
                <a:hlinkClick r:id="rId3"/>
              </a:rPr>
              <a:t>https://commons.wikimedia.org/w/index.php?curid=32745645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925013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922922-FA32-5244-89E7-A0F8E168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802.11ax zapewnia bezprecedensową pojemność i wydajność Wi-Fi</a:t>
            </a:r>
          </a:p>
        </p:txBody>
      </p:sp>
      <p:pic>
        <p:nvPicPr>
          <p:cNvPr id="6" name="Multimedia online 5" descr="802.11ax bringing unprecedented capacity and efficiency to Wi-Fi">
            <a:hlinkClick r:id="" action="ppaction://media"/>
            <a:extLst>
              <a:ext uri="{FF2B5EF4-FFF2-40B4-BE49-F238E27FC236}">
                <a16:creationId xmlns:a16="http://schemas.microsoft.com/office/drawing/2014/main" id="{E3466286-F8E8-5145-9808-93BF61E12BC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E4CD9DD-9C42-4F4E-818C-D7D172D18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3283307-B39B-C44C-A2FD-28BBBB18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9962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17AA-428C-2F41-9B9A-DD9F9546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 IEEE 802.11ax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09A5-F5EB-7A4E-A012-032FE46A8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Został zaprojektowany w celu poprawy ogólnej wydajności widmowej, szczególnie w przypadku gęstych scenariuszy wdrażania</a:t>
            </a:r>
          </a:p>
          <a:p>
            <a:r>
              <a:rPr lang="pl-PL" dirty="0"/>
              <a:t>Prędkość maksymalna około </a:t>
            </a:r>
            <a:r>
              <a:rPr lang="pl-PL" b="1" dirty="0">
                <a:solidFill>
                  <a:schemeClr val="accent2"/>
                </a:solidFill>
              </a:rPr>
              <a:t>10 </a:t>
            </a:r>
            <a:r>
              <a:rPr lang="pl-PL" b="1" dirty="0" err="1">
                <a:solidFill>
                  <a:schemeClr val="accent2"/>
                </a:solidFill>
              </a:rPr>
              <a:t>Gbit</a:t>
            </a:r>
            <a:r>
              <a:rPr lang="pl-PL" b="1" dirty="0">
                <a:solidFill>
                  <a:schemeClr val="accent2"/>
                </a:solidFill>
              </a:rPr>
              <a:t>/s</a:t>
            </a:r>
          </a:p>
          <a:p>
            <a:r>
              <a:rPr lang="pl-PL" dirty="0"/>
              <a:t>Zaprojektowany do pracy w już istniejących częstotliwościach </a:t>
            </a:r>
            <a:r>
              <a:rPr lang="pl-PL" b="1" dirty="0">
                <a:solidFill>
                  <a:schemeClr val="accent2"/>
                </a:solidFill>
              </a:rPr>
              <a:t>2,4 GHz </a:t>
            </a:r>
            <a:r>
              <a:rPr lang="pl-PL" dirty="0"/>
              <a:t>i </a:t>
            </a:r>
            <a:r>
              <a:rPr lang="pl-PL" b="1" dirty="0">
                <a:solidFill>
                  <a:schemeClr val="accent2"/>
                </a:solidFill>
              </a:rPr>
              <a:t>5 GHz</a:t>
            </a:r>
          </a:p>
          <a:p>
            <a:r>
              <a:rPr lang="pl-PL" dirty="0"/>
              <a:t>Nowe modulacje (</a:t>
            </a:r>
            <a:r>
              <a:rPr lang="pl-PL" b="1" dirty="0">
                <a:solidFill>
                  <a:schemeClr val="accent2"/>
                </a:solidFill>
              </a:rPr>
              <a:t>1024-QAM</a:t>
            </a:r>
            <a:r>
              <a:rPr lang="pl-PL" dirty="0"/>
              <a:t>) w celu poprawy ogólnej wydajności widmowej i zwiększenia przepustowości</a:t>
            </a:r>
          </a:p>
          <a:p>
            <a:r>
              <a:rPr lang="pl-PL" b="1" dirty="0">
                <a:solidFill>
                  <a:schemeClr val="accent2"/>
                </a:solidFill>
              </a:rPr>
              <a:t>4-krotny</a:t>
            </a:r>
            <a:r>
              <a:rPr lang="pl-PL" dirty="0"/>
              <a:t> wzrost (względem </a:t>
            </a:r>
            <a:r>
              <a:rPr lang="pl-PL" b="1" dirty="0">
                <a:solidFill>
                  <a:schemeClr val="accent2"/>
                </a:solidFill>
              </a:rPr>
              <a:t>IEEE 802.11ac</a:t>
            </a:r>
            <a:r>
              <a:rPr lang="pl-PL" dirty="0"/>
              <a:t>) przepustowości użytkownika – ze względu na bardziej wydajne użycie widma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0245-5D9F-7141-A13B-B3EC2ED2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A36C2-8862-7E4A-AEFA-8024E95E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487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417AA-428C-2F41-9B9A-DD9F9546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Standard IEEE 802.11ay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09A5-F5EB-7A4E-A012-032FE46A8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Kontynuacja </a:t>
            </a:r>
            <a:r>
              <a:rPr lang="pl-PL" b="1" dirty="0">
                <a:solidFill>
                  <a:schemeClr val="accent2"/>
                </a:solidFill>
              </a:rPr>
              <a:t>802.11ad</a:t>
            </a:r>
            <a:r>
              <a:rPr lang="pl-PL" dirty="0"/>
              <a:t> dodająca </a:t>
            </a:r>
            <a:r>
              <a:rPr lang="pl-PL" b="1" dirty="0">
                <a:solidFill>
                  <a:schemeClr val="accent2"/>
                </a:solidFill>
              </a:rPr>
              <a:t>czterokrotność</a:t>
            </a:r>
            <a:r>
              <a:rPr lang="pl-PL" dirty="0"/>
              <a:t> przepustowości i dodająca </a:t>
            </a:r>
            <a:r>
              <a:rPr lang="pl-PL" b="1" dirty="0">
                <a:solidFill>
                  <a:schemeClr val="accent2"/>
                </a:solidFill>
              </a:rPr>
              <a:t>MIMO</a:t>
            </a:r>
            <a:r>
              <a:rPr lang="pl-PL" dirty="0"/>
              <a:t> do </a:t>
            </a:r>
            <a:r>
              <a:rPr lang="pl-PL" b="1" dirty="0">
                <a:solidFill>
                  <a:schemeClr val="accent2"/>
                </a:solidFill>
              </a:rPr>
              <a:t>4</a:t>
            </a:r>
            <a:r>
              <a:rPr lang="pl-PL" dirty="0"/>
              <a:t> strumieni</a:t>
            </a:r>
          </a:p>
          <a:p>
            <a:r>
              <a:rPr lang="pl-PL" dirty="0"/>
              <a:t>Częstotliwość </a:t>
            </a:r>
            <a:r>
              <a:rPr lang="pl-PL" b="1" dirty="0">
                <a:solidFill>
                  <a:schemeClr val="accent2"/>
                </a:solidFill>
              </a:rPr>
              <a:t>60 GHz</a:t>
            </a:r>
          </a:p>
          <a:p>
            <a:r>
              <a:rPr lang="pl-PL" dirty="0"/>
              <a:t>Szybkość transmisji </a:t>
            </a:r>
            <a:r>
              <a:rPr lang="pl-PL" b="1" dirty="0">
                <a:solidFill>
                  <a:schemeClr val="accent2"/>
                </a:solidFill>
              </a:rPr>
              <a:t>20-40 </a:t>
            </a:r>
            <a:r>
              <a:rPr lang="pl-PL" b="1" dirty="0" err="1">
                <a:solidFill>
                  <a:schemeClr val="accent2"/>
                </a:solidFill>
              </a:rPr>
              <a:t>Gbit</a:t>
            </a:r>
            <a:r>
              <a:rPr lang="pl-PL" b="1" dirty="0">
                <a:solidFill>
                  <a:schemeClr val="accent2"/>
                </a:solidFill>
              </a:rPr>
              <a:t>/s </a:t>
            </a:r>
            <a:r>
              <a:rPr lang="pl-PL" dirty="0"/>
              <a:t>i odległość pomiędzy transmitującymi stacjami od </a:t>
            </a:r>
            <a:r>
              <a:rPr lang="pl-PL" b="1" dirty="0">
                <a:solidFill>
                  <a:schemeClr val="accent2"/>
                </a:solidFill>
              </a:rPr>
              <a:t>300</a:t>
            </a:r>
            <a:r>
              <a:rPr lang="pl-PL" dirty="0"/>
              <a:t> do </a:t>
            </a:r>
            <a:r>
              <a:rPr lang="pl-PL" b="1" dirty="0">
                <a:solidFill>
                  <a:schemeClr val="accent2"/>
                </a:solidFill>
              </a:rPr>
              <a:t>500</a:t>
            </a:r>
            <a:r>
              <a:rPr lang="pl-PL" dirty="0"/>
              <a:t> </a:t>
            </a:r>
            <a:r>
              <a:rPr lang="pl-PL" b="1" dirty="0">
                <a:solidFill>
                  <a:schemeClr val="accent2"/>
                </a:solidFill>
              </a:rPr>
              <a:t>metrów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0245-5D9F-7141-A13B-B3EC2ED2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A36C2-8862-7E4A-AEFA-8024E95E0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9311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Wybrane, inne standardy IEEE 802.11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IEEE 802.11d</a:t>
            </a:r>
            <a:r>
              <a:rPr lang="pl-PL" sz="3200" dirty="0"/>
              <a:t> – definicje pasm dla różnych krajów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IEEE 802.11e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– wprowadzenie różnych priorytetów stacji w obrębie sieci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IEEE 802.11f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– </a:t>
            </a:r>
            <a:r>
              <a:rPr lang="pl-PL" sz="3200" b="1" dirty="0">
                <a:solidFill>
                  <a:schemeClr val="accent2"/>
                </a:solidFill>
              </a:rPr>
              <a:t>IAPP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(ang. </a:t>
            </a:r>
            <a:r>
              <a:rPr lang="pl-PL" sz="3200" b="1" i="1" dirty="0">
                <a:solidFill>
                  <a:schemeClr val="accent2"/>
                </a:solidFill>
              </a:rPr>
              <a:t>Inter-Access Point </a:t>
            </a:r>
            <a:r>
              <a:rPr lang="pl-PL" sz="3200" b="1" i="1" dirty="0" err="1">
                <a:solidFill>
                  <a:schemeClr val="accent2"/>
                </a:solidFill>
              </a:rPr>
              <a:t>Protocol</a:t>
            </a:r>
            <a:r>
              <a:rPr lang="pl-PL" sz="3200" dirty="0"/>
              <a:t>)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IEEE 802.11h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– formalne wprowadzenie</a:t>
            </a:r>
            <a:br>
              <a:rPr lang="pl-PL" sz="3200" dirty="0"/>
            </a:br>
            <a:r>
              <a:rPr lang="pl-PL" sz="3200" dirty="0"/>
              <a:t>pasma </a:t>
            </a:r>
            <a:r>
              <a:rPr lang="pl-PL" sz="3200" b="1" dirty="0">
                <a:solidFill>
                  <a:schemeClr val="accent2"/>
                </a:solidFill>
              </a:rPr>
              <a:t>5 GHz </a:t>
            </a:r>
            <a:r>
              <a:rPr lang="pl-PL" sz="3200" dirty="0"/>
              <a:t>i zgodność z normami </a:t>
            </a:r>
            <a:r>
              <a:rPr lang="pl-PL" sz="3200" b="1" dirty="0">
                <a:solidFill>
                  <a:schemeClr val="accent2"/>
                </a:solidFill>
              </a:rPr>
              <a:t>EU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IEEE 802.11i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– bezpieczeństwo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IEEE 802.11j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– modyfikacja na potrzeby </a:t>
            </a:r>
            <a:r>
              <a:rPr lang="pl-PL" sz="3200" b="1" dirty="0">
                <a:solidFill>
                  <a:schemeClr val="accent2"/>
                </a:solidFill>
              </a:rPr>
              <a:t>Japonii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IEEE 802.11aj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– ponowne użycie standardu </a:t>
            </a:r>
            <a:r>
              <a:rPr lang="pl-PL" sz="3200" b="1" dirty="0">
                <a:solidFill>
                  <a:schemeClr val="accent2"/>
                </a:solidFill>
              </a:rPr>
              <a:t>802.11ad</a:t>
            </a:r>
            <a:r>
              <a:rPr lang="pl-PL" sz="3200" dirty="0"/>
              <a:t> do użytku w nielicencjonowanym paśmie </a:t>
            </a:r>
            <a:r>
              <a:rPr lang="pl-PL" sz="3200" b="1" dirty="0">
                <a:solidFill>
                  <a:schemeClr val="accent2"/>
                </a:solidFill>
              </a:rPr>
              <a:t>45 GHz </a:t>
            </a:r>
            <a:r>
              <a:rPr lang="pl-PL" sz="3200" dirty="0"/>
              <a:t>dostępnym w niektórych regionach świata (w szczególności w </a:t>
            </a:r>
            <a:r>
              <a:rPr lang="pl-PL" sz="3200" b="1" dirty="0">
                <a:solidFill>
                  <a:schemeClr val="accent2"/>
                </a:solidFill>
              </a:rPr>
              <a:t>Chinach</a:t>
            </a:r>
            <a:r>
              <a:rPr lang="pl-PL" sz="3200" dirty="0"/>
              <a:t>)</a:t>
            </a:r>
            <a:endParaRPr lang="pl-PL" sz="3200" b="1" dirty="0">
              <a:solidFill>
                <a:schemeClr val="accent2"/>
              </a:solidFill>
            </a:endParaRPr>
          </a:p>
        </p:txBody>
      </p:sp>
      <p:sp>
        <p:nvSpPr>
          <p:cNvPr id="82946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3C502C2D-AFC4-304A-9D60-90789677A4CB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82947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FF83DF03-1299-0741-B29D-B5F4CD84F4ED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Definicja bezprzewodowej sieci komputerowej (2/2)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pl-PL" sz="3200" dirty="0"/>
              <a:t>Szybkość przesyłania danych – zależna od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Użytego standardu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Odległości pomiędzy użytymi urządzeniami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Najczęściej stosowane/osiągane szybkości: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Od </a:t>
            </a:r>
            <a:r>
              <a:rPr lang="pl-PL" sz="2800" b="1" dirty="0">
                <a:solidFill>
                  <a:schemeClr val="accent2"/>
                </a:solidFill>
              </a:rPr>
              <a:t>100 kbit/s 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Do </a:t>
            </a:r>
            <a:r>
              <a:rPr lang="pl-PL" sz="2800" b="1" dirty="0">
                <a:solidFill>
                  <a:schemeClr val="accent2"/>
                </a:solidFill>
              </a:rPr>
              <a:t>100 000 </a:t>
            </a:r>
            <a:r>
              <a:rPr lang="pl-PL" sz="2800" b="1" dirty="0" err="1">
                <a:solidFill>
                  <a:schemeClr val="accent2"/>
                </a:solidFill>
              </a:rPr>
              <a:t>Mbit</a:t>
            </a:r>
            <a:r>
              <a:rPr lang="pl-PL" sz="2800" b="1" dirty="0">
                <a:solidFill>
                  <a:schemeClr val="accent2"/>
                </a:solidFill>
              </a:rPr>
              <a:t>/s</a:t>
            </a:r>
            <a:endParaRPr lang="pl-PL" sz="2800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5</a:t>
            </a:fld>
            <a:endParaRPr lang="pl-PL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719" y="1825625"/>
            <a:ext cx="5076561" cy="4351338"/>
          </a:xfrm>
        </p:spPr>
      </p:pic>
    </p:spTree>
    <p:extLst>
      <p:ext uri="{BB962C8B-B14F-4D97-AF65-F5344CB8AC3E}">
        <p14:creationId xmlns:p14="http://schemas.microsoft.com/office/powerpoint/2010/main" val="16733330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kompatybilności urządzeń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l-PL" sz="3600" dirty="0"/>
              <a:t>Gwałtowny rozwój bezprzewodowych sieci komputerowych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Rezultat – powstanie potrzeby testowania poszczególnych urządzeń na zdolność współpracy między sobą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Odpowiedź na problem – stworzenie certyfikatu i logo</a:t>
            </a:r>
            <a:br>
              <a:rPr lang="pl-PL" sz="3600" dirty="0"/>
            </a:br>
            <a:r>
              <a:rPr lang="pl-PL" sz="3600" b="1" dirty="0">
                <a:solidFill>
                  <a:schemeClr val="accent2"/>
                </a:solidFill>
              </a:rPr>
              <a:t>Wi-Fi</a:t>
            </a:r>
            <a:r>
              <a:rPr lang="pl-PL" sz="3600" dirty="0"/>
              <a:t> (ang. </a:t>
            </a:r>
            <a:r>
              <a:rPr lang="pl-PL" sz="3600" b="1" i="1" dirty="0">
                <a:solidFill>
                  <a:schemeClr val="accent2"/>
                </a:solidFill>
              </a:rPr>
              <a:t>Wireless </a:t>
            </a:r>
            <a:r>
              <a:rPr lang="pl-PL" sz="3600" b="1" i="1" dirty="0" err="1">
                <a:solidFill>
                  <a:schemeClr val="accent2"/>
                </a:solidFill>
              </a:rPr>
              <a:t>Fidelity</a:t>
            </a:r>
            <a:r>
              <a:rPr lang="pl-PL" sz="3600" dirty="0"/>
              <a:t>)</a:t>
            </a:r>
          </a:p>
        </p:txBody>
      </p:sp>
      <p:sp>
        <p:nvSpPr>
          <p:cNvPr id="83970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42DC7F53-A118-4248-83F2-5FA320BE1927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83971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70F442E2-49AB-8844-B070-B52DCD7BB505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462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Certyfikaty </a:t>
            </a:r>
            <a:r>
              <a:rPr lang="pl-PL" dirty="0" err="1"/>
              <a:t>WiFi</a:t>
            </a:r>
            <a:r>
              <a:rPr lang="pl-PL" dirty="0"/>
              <a:t> </a:t>
            </a:r>
          </a:p>
        </p:txBody>
      </p:sp>
      <p:sp>
        <p:nvSpPr>
          <p:cNvPr id="84996" name="Rectangle 2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pl-PL" sz="3600" dirty="0"/>
              <a:t>Standardy </a:t>
            </a:r>
            <a:r>
              <a:rPr lang="pl-PL" sz="3600" b="1" dirty="0">
                <a:solidFill>
                  <a:schemeClr val="accent2"/>
                </a:solidFill>
              </a:rPr>
              <a:t>IEEE 802.11</a:t>
            </a:r>
            <a:r>
              <a:rPr lang="pl-PL" sz="3600" dirty="0"/>
              <a:t> podstawą certyfikatów</a:t>
            </a:r>
            <a:br>
              <a:rPr lang="pl-PL" sz="3600" dirty="0"/>
            </a:br>
            <a:r>
              <a:rPr lang="pl-PL" sz="3600" b="1" dirty="0">
                <a:solidFill>
                  <a:schemeClr val="accent2"/>
                </a:solidFill>
              </a:rPr>
              <a:t>Wi-Fi</a:t>
            </a:r>
          </a:p>
          <a:p>
            <a:pPr>
              <a:lnSpc>
                <a:spcPct val="100000"/>
              </a:lnSpc>
            </a:pPr>
            <a:r>
              <a:rPr lang="pl-PL" sz="3600" dirty="0"/>
              <a:t>Zakres certyfikacji:</a:t>
            </a:r>
          </a:p>
          <a:p>
            <a:pPr lvl="1">
              <a:lnSpc>
                <a:spcPct val="100000"/>
              </a:lnSpc>
            </a:pPr>
            <a:r>
              <a:rPr lang="pl-PL" sz="3200" dirty="0"/>
              <a:t>Wszystkie standardy </a:t>
            </a:r>
            <a:r>
              <a:rPr lang="pl-PL" sz="3200" b="1" dirty="0">
                <a:solidFill>
                  <a:schemeClr val="accent2"/>
                </a:solidFill>
              </a:rPr>
              <a:t>802.11</a:t>
            </a:r>
          </a:p>
          <a:p>
            <a:pPr lvl="1">
              <a:lnSpc>
                <a:spcPct val="100000"/>
              </a:lnSpc>
            </a:pPr>
            <a:r>
              <a:rPr lang="pl-PL" sz="3200" dirty="0"/>
              <a:t>Zasady dotyczące bezpieczeństwa</a:t>
            </a:r>
          </a:p>
          <a:p>
            <a:pPr lvl="1">
              <a:lnSpc>
                <a:spcPct val="100000"/>
              </a:lnSpc>
            </a:pPr>
            <a:r>
              <a:rPr lang="pl-PL" sz="3200" dirty="0"/>
              <a:t>Wyraźne podawanie częstotliwości pracy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9296"/>
            <a:ext cx="5181600" cy="3323996"/>
          </a:xfrm>
        </p:spPr>
      </p:pic>
      <p:sp>
        <p:nvSpPr>
          <p:cNvPr id="84994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FBC92AC5-821D-4943-817B-5CC8BE2C21FD}" type="datetime1">
              <a:rPr lang="pl-PL" smtClean="0"/>
              <a:pPr/>
              <a:t>06.12.2020</a:t>
            </a:fld>
            <a:endParaRPr lang="en-US"/>
          </a:p>
        </p:txBody>
      </p:sp>
      <p:sp>
        <p:nvSpPr>
          <p:cNvPr id="84995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fld id="{47D127C2-139E-1442-9F8A-22308388F31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898585-361D-D042-BF8C-D9EDB850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latin typeface="Calibri" charset="0"/>
              </a:rPr>
              <a:t>Standardy – w tym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Institute of Electrical and Electronics Engineers</a:t>
            </a:r>
            <a:r>
              <a:rPr lang="pl-PL" dirty="0">
                <a:latin typeface="Calibri" charset="0"/>
              </a:rPr>
              <a:t> (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IEEE</a:t>
            </a:r>
            <a:r>
              <a:rPr lang="pl-PL" dirty="0">
                <a:latin typeface="Calibri" charset="0"/>
              </a:rPr>
              <a:t>)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802</a:t>
            </a:r>
            <a:r>
              <a:rPr lang="pl-PL" dirty="0">
                <a:latin typeface="Calibri" charset="0"/>
              </a:rPr>
              <a:t> – dla bezprzewodowych sieci komputerowych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FA0308-24B6-7742-8049-D6FEF3F7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>
                <a:solidFill>
                  <a:schemeClr val="accent2"/>
                </a:solidFill>
                <a:latin typeface="Calibri" charset="0"/>
              </a:rPr>
              <a:t>Miejska sieć bezprzewodowa </a:t>
            </a:r>
            <a:r>
              <a:rPr lang="pl-PL" dirty="0">
                <a:latin typeface="Calibri" charset="0"/>
              </a:rPr>
              <a:t>(ang. </a:t>
            </a:r>
            <a:r>
              <a:rPr lang="pl-PL" b="1" i="1" dirty="0">
                <a:solidFill>
                  <a:schemeClr val="accent2"/>
                </a:solidFill>
                <a:latin typeface="Calibri" charset="0"/>
              </a:rPr>
              <a:t>Municipal Wireless Network</a:t>
            </a:r>
            <a:r>
              <a:rPr lang="pl-PL" dirty="0">
                <a:latin typeface="Calibri" charset="0"/>
              </a:rPr>
              <a:t>,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MWN</a:t>
            </a:r>
            <a:r>
              <a:rPr lang="pl-PL" dirty="0">
                <a:latin typeface="Calibri" charset="0"/>
              </a:rPr>
              <a:t>)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2541F55-8BB7-ED4A-B591-9A715100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1C5EEF6-47D1-4B4C-821F-C74B4AD7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4385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841047-DC04-474C-A068-996C96CE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Miejska sieć bezprzewodowa – co to jest WiMAX...</a:t>
            </a:r>
          </a:p>
        </p:txBody>
      </p:sp>
      <p:pic>
        <p:nvPicPr>
          <p:cNvPr id="6" name="Multimedia online 5" descr="What is wimax...">
            <a:hlinkClick r:id="" action="ppaction://media"/>
            <a:extLst>
              <a:ext uri="{FF2B5EF4-FFF2-40B4-BE49-F238E27FC236}">
                <a16:creationId xmlns:a16="http://schemas.microsoft.com/office/drawing/2014/main" id="{A49AB4BA-F79E-6F47-B35C-9D2249E9772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5006C08-5031-5F41-B175-DB92C2421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0AE8667-18F1-014B-A9FE-10264514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2373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Rectangle 880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2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579" y="2012865"/>
            <a:ext cx="4270869" cy="4164098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88069" name="Rectangle 1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WiMAX (IEEE 802.16, “Broadband Wireless Metropolitan Area Networks”) </a:t>
            </a:r>
            <a:r>
              <a:rPr lang="mr-IN" dirty="0"/>
              <a:t>–</a:t>
            </a:r>
            <a:r>
              <a:rPr lang="en-US" dirty="0"/>
              <a:t> 1/2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2012865"/>
            <a:ext cx="4317322" cy="416409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pl-PL" sz="2400" dirty="0">
                <a:solidFill>
                  <a:schemeClr val="bg1"/>
                </a:solidFill>
              </a:rPr>
              <a:t>Ang. </a:t>
            </a:r>
            <a:r>
              <a:rPr lang="pl-PL" sz="2400" b="1" i="1" dirty="0" err="1">
                <a:solidFill>
                  <a:schemeClr val="bg1"/>
                </a:solidFill>
              </a:rPr>
              <a:t>Worldwide</a:t>
            </a:r>
            <a:r>
              <a:rPr lang="pl-PL" sz="2400" b="1" i="1" dirty="0">
                <a:solidFill>
                  <a:schemeClr val="bg1"/>
                </a:solidFill>
              </a:rPr>
              <a:t> </a:t>
            </a:r>
            <a:r>
              <a:rPr lang="pl-PL" sz="2400" b="1" i="1" dirty="0" err="1">
                <a:solidFill>
                  <a:schemeClr val="bg1"/>
                </a:solidFill>
              </a:rPr>
              <a:t>Interoperability</a:t>
            </a:r>
            <a:r>
              <a:rPr lang="pl-PL" sz="2400" b="1" i="1" dirty="0">
                <a:solidFill>
                  <a:schemeClr val="bg1"/>
                </a:solidFill>
              </a:rPr>
              <a:t> for </a:t>
            </a:r>
            <a:r>
              <a:rPr lang="pl-PL" sz="2400" b="1" i="1" dirty="0" err="1">
                <a:solidFill>
                  <a:schemeClr val="bg1"/>
                </a:solidFill>
              </a:rPr>
              <a:t>Microwave</a:t>
            </a:r>
            <a:r>
              <a:rPr lang="pl-PL" sz="2400" b="1" i="1" dirty="0">
                <a:solidFill>
                  <a:schemeClr val="bg1"/>
                </a:solidFill>
              </a:rPr>
              <a:t> Access</a:t>
            </a:r>
          </a:p>
          <a:p>
            <a:pPr>
              <a:lnSpc>
                <a:spcPct val="100000"/>
              </a:lnSpc>
            </a:pPr>
            <a:r>
              <a:rPr lang="pl-PL" sz="2400" dirty="0">
                <a:solidFill>
                  <a:schemeClr val="bg1"/>
                </a:solidFill>
              </a:rPr>
              <a:t>Sieć typu </a:t>
            </a:r>
            <a:r>
              <a:rPr lang="pl-PL" sz="2400" b="1" dirty="0">
                <a:solidFill>
                  <a:schemeClr val="bg1"/>
                </a:solidFill>
              </a:rPr>
              <a:t>BWA</a:t>
            </a:r>
            <a:r>
              <a:rPr lang="pl-PL" sz="2400" dirty="0">
                <a:solidFill>
                  <a:schemeClr val="bg1"/>
                </a:solidFill>
              </a:rPr>
              <a:t> (ang. </a:t>
            </a:r>
            <a:r>
              <a:rPr lang="pl-PL" sz="2400" b="1" i="1" dirty="0">
                <a:solidFill>
                  <a:schemeClr val="bg1"/>
                </a:solidFill>
              </a:rPr>
              <a:t>Broadband Wireless Access</a:t>
            </a:r>
            <a:r>
              <a:rPr lang="pl-PL" sz="24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pl-PL" sz="2400" dirty="0">
                <a:solidFill>
                  <a:schemeClr val="bg1"/>
                </a:solidFill>
              </a:rPr>
              <a:t>Szerokopasmowa </a:t>
            </a:r>
            <a:r>
              <a:rPr lang="pl-PL" sz="2400" b="1" dirty="0">
                <a:solidFill>
                  <a:schemeClr val="bg1"/>
                </a:solidFill>
              </a:rPr>
              <a:t>MAN</a:t>
            </a:r>
          </a:p>
          <a:p>
            <a:pPr>
              <a:lnSpc>
                <a:spcPct val="100000"/>
              </a:lnSpc>
            </a:pPr>
            <a:r>
              <a:rPr lang="pl-PL" sz="2400" dirty="0">
                <a:solidFill>
                  <a:schemeClr val="bg1"/>
                </a:solidFill>
              </a:rPr>
              <a:t>Konkurencja dla sieci... 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bg1"/>
                </a:solidFill>
              </a:rPr>
              <a:t>Światłowodowych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bg1"/>
                </a:solidFill>
              </a:rPr>
              <a:t>Kablowych</a:t>
            </a:r>
          </a:p>
          <a:p>
            <a:pPr lvl="1">
              <a:lnSpc>
                <a:spcPct val="100000"/>
              </a:lnSpc>
            </a:pPr>
            <a:r>
              <a:rPr lang="pl-PL" b="1" dirty="0" err="1">
                <a:solidFill>
                  <a:schemeClr val="bg1"/>
                </a:solidFill>
              </a:rPr>
              <a:t>xDSL</a:t>
            </a:r>
            <a:endParaRPr lang="pl-PL" b="1" dirty="0">
              <a:solidFill>
                <a:schemeClr val="bg1"/>
              </a:solidFill>
            </a:endParaRPr>
          </a:p>
        </p:txBody>
      </p:sp>
      <p:sp>
        <p:nvSpPr>
          <p:cNvPr id="88067" name="Symbol zastępczy daty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2A16A0D8-EAF2-4643-BCE2-46DD6571F39C}" type="datetime1">
              <a:rPr lang="en-US" sz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 eaLnBrk="1" hangingPunct="1"/>
              <a:t>12/6/20</a:t>
            </a:fld>
            <a:endParaRPr lang="en-US" sz="1200">
              <a:solidFill>
                <a:schemeClr val="bg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8068" name="Symbol zastępczy numeru slajdu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F56F3E9E-CEDB-F944-95D1-45E9E16BB8BA}" type="slidenum">
              <a:rPr lang="en-US" sz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pPr eaLnBrk="1" hangingPunct="1"/>
              <a:t>54</a:t>
            </a:fld>
            <a:endParaRPr lang="en-US" sz="120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4236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1" name="Rectangle 880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9" r="27579" b="-2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72" name="Rectangle 7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9733" y="0"/>
            <a:ext cx="755226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0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700">
                <a:solidFill>
                  <a:schemeClr val="bg1"/>
                </a:solidFill>
              </a:rPr>
              <a:t>WiMAX (IEEE 802.16, “Broadband Wireless Metropolitan Area Networks”) – 2/2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5069940" y="2322576"/>
            <a:ext cx="6172200" cy="3858768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pl-PL" sz="2400" dirty="0">
                <a:solidFill>
                  <a:schemeClr val="bg1"/>
                </a:solidFill>
              </a:rPr>
              <a:t>Pasmo: od </a:t>
            </a:r>
            <a:r>
              <a:rPr lang="pl-PL" sz="2400" b="1" dirty="0">
                <a:solidFill>
                  <a:schemeClr val="bg1"/>
                </a:solidFill>
              </a:rPr>
              <a:t>2 GHz </a:t>
            </a:r>
            <a:r>
              <a:rPr lang="pl-PL" sz="2400" dirty="0">
                <a:solidFill>
                  <a:schemeClr val="bg1"/>
                </a:solidFill>
              </a:rPr>
              <a:t>do </a:t>
            </a:r>
            <a:r>
              <a:rPr lang="pl-PL" sz="2400" b="1" dirty="0">
                <a:solidFill>
                  <a:schemeClr val="bg1"/>
                </a:solidFill>
              </a:rPr>
              <a:t>11 GHz</a:t>
            </a:r>
          </a:p>
          <a:p>
            <a:pPr>
              <a:lnSpc>
                <a:spcPct val="100000"/>
              </a:lnSpc>
            </a:pPr>
            <a:r>
              <a:rPr lang="pl-PL" sz="2400" dirty="0">
                <a:solidFill>
                  <a:schemeClr val="bg1"/>
                </a:solidFill>
              </a:rPr>
              <a:t>Przepustowość: od </a:t>
            </a:r>
            <a:r>
              <a:rPr lang="pl-PL" sz="2400" b="1" dirty="0">
                <a:solidFill>
                  <a:schemeClr val="bg1"/>
                </a:solidFill>
              </a:rPr>
              <a:t>128 kbit/s </a:t>
            </a:r>
            <a:r>
              <a:rPr lang="pl-PL" sz="2400" dirty="0">
                <a:solidFill>
                  <a:schemeClr val="bg1"/>
                </a:solidFill>
              </a:rPr>
              <a:t>do </a:t>
            </a:r>
            <a:r>
              <a:rPr lang="pl-PL" sz="2400" b="1" dirty="0">
                <a:solidFill>
                  <a:schemeClr val="bg1"/>
                </a:solidFill>
              </a:rPr>
              <a:t>1 Gbit/s</a:t>
            </a:r>
          </a:p>
          <a:p>
            <a:pPr>
              <a:lnSpc>
                <a:spcPct val="100000"/>
              </a:lnSpc>
            </a:pPr>
            <a:r>
              <a:rPr lang="pl-PL" sz="2400" dirty="0">
                <a:solidFill>
                  <a:schemeClr val="bg1"/>
                </a:solidFill>
              </a:rPr>
              <a:t>Integracja usług: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bg1"/>
                </a:solidFill>
              </a:rPr>
              <a:t>Internet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bg1"/>
                </a:solidFill>
              </a:rPr>
              <a:t>Dane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bg1"/>
                </a:solidFill>
              </a:rPr>
              <a:t>Audio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bg1"/>
                </a:solidFill>
              </a:rPr>
              <a:t>Wideo</a:t>
            </a:r>
          </a:p>
          <a:p>
            <a:pPr>
              <a:lnSpc>
                <a:spcPct val="100000"/>
              </a:lnSpc>
            </a:pPr>
            <a:r>
              <a:rPr lang="pl-PL" sz="2400" b="1" dirty="0">
                <a:solidFill>
                  <a:schemeClr val="bg1"/>
                </a:solidFill>
              </a:rPr>
              <a:t>Stacje bazowe WiMAX</a:t>
            </a:r>
            <a:r>
              <a:rPr lang="pl-PL" sz="2400" dirty="0">
                <a:solidFill>
                  <a:schemeClr val="bg1"/>
                </a:solidFill>
              </a:rPr>
              <a:t> wyposażone w </a:t>
            </a:r>
            <a:r>
              <a:rPr lang="pl-PL" sz="2400" b="1" dirty="0">
                <a:solidFill>
                  <a:schemeClr val="bg1"/>
                </a:solidFill>
              </a:rPr>
              <a:t>anteny sektorowe</a:t>
            </a:r>
            <a:r>
              <a:rPr lang="pl-PL" sz="2400" dirty="0">
                <a:solidFill>
                  <a:schemeClr val="bg1"/>
                </a:solidFill>
              </a:rPr>
              <a:t> i </a:t>
            </a:r>
            <a:r>
              <a:rPr lang="pl-PL" sz="2400" b="1" dirty="0">
                <a:solidFill>
                  <a:schemeClr val="bg1"/>
                </a:solidFill>
              </a:rPr>
              <a:t>szerokopasmowe modemy bezprzewodowe</a:t>
            </a:r>
          </a:p>
        </p:txBody>
      </p:sp>
      <p:sp>
        <p:nvSpPr>
          <p:cNvPr id="88067" name="Symbol zastępczy daty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A16A0D8-EAF2-4643-BCE2-46DD6571F39C}" type="datetime1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12/6/20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068" name="Symbol zastępczy numeru slajdu 2"/>
          <p:cNvSpPr>
            <a:spLocks noGrp="1"/>
          </p:cNvSpPr>
          <p:nvPr>
            <p:ph type="sldNum" sz="quarter" idx="12"/>
          </p:nvPr>
        </p:nvSpPr>
        <p:spPr>
          <a:xfrm>
            <a:off x="10148934" y="6356350"/>
            <a:ext cx="1204865" cy="365125"/>
          </a:xfrm>
        </p:spPr>
        <p:txBody>
          <a:bodyPr vert="horz" lIns="91440" tIns="45720" rIns="91440" bIns="45720" rtlCol="0" anchor="ctr">
            <a:norm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F56F3E9E-CEDB-F944-95D1-45E9E16BB8BA}" type="slidenum">
              <a:rPr lang="en-US" sz="1200">
                <a:solidFill>
                  <a:schemeClr val="bg1">
                    <a:alpha val="80000"/>
                  </a:schemeClr>
                </a:solidFill>
                <a:latin typeface="Calibri" panose="020F0502020204030204"/>
                <a:ea typeface="+mn-ea"/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55</a:t>
            </a:fld>
            <a:endParaRPr lang="en-US" sz="1200">
              <a:solidFill>
                <a:schemeClr val="bg1">
                  <a:alpha val="80000"/>
                </a:scheme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998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898585-361D-D042-BF8C-D9EDB850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>
                <a:latin typeface="Calibri" charset="0"/>
              </a:rPr>
              <a:t>Standardy – w tym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Institute of Electrical and Electronics Engineers</a:t>
            </a:r>
            <a:r>
              <a:rPr lang="pl-PL" dirty="0">
                <a:latin typeface="Calibri" charset="0"/>
              </a:rPr>
              <a:t> (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IEEE</a:t>
            </a:r>
            <a:r>
              <a:rPr lang="pl-PL" dirty="0">
                <a:latin typeface="Calibri" charset="0"/>
              </a:rPr>
              <a:t>)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802</a:t>
            </a:r>
            <a:r>
              <a:rPr lang="pl-PL" dirty="0">
                <a:latin typeface="Calibri" charset="0"/>
              </a:rPr>
              <a:t> – dla bezprzewodowych sieci komputerowych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4FA0308-24B6-7742-8049-D6FEF3F7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1" dirty="0">
                <a:solidFill>
                  <a:schemeClr val="accent2"/>
                </a:solidFill>
                <a:latin typeface="Calibri" charset="0"/>
              </a:rPr>
              <a:t>Bezprzewodowa sieć rozległa </a:t>
            </a:r>
            <a:r>
              <a:rPr lang="pl-PL" dirty="0">
                <a:latin typeface="Calibri" charset="0"/>
              </a:rPr>
              <a:t>(ang. </a:t>
            </a:r>
            <a:r>
              <a:rPr lang="pl-PL" b="1" i="1" dirty="0">
                <a:solidFill>
                  <a:schemeClr val="accent2"/>
                </a:solidFill>
                <a:latin typeface="Calibri" charset="0"/>
              </a:rPr>
              <a:t>Wireless Wide Area Network</a:t>
            </a:r>
            <a:r>
              <a:rPr lang="pl-PL" dirty="0">
                <a:latin typeface="Calibri" charset="0"/>
              </a:rPr>
              <a:t>, </a:t>
            </a:r>
            <a:r>
              <a:rPr lang="pl-PL" b="1" dirty="0">
                <a:solidFill>
                  <a:schemeClr val="accent2"/>
                </a:solidFill>
                <a:latin typeface="Calibri" charset="0"/>
              </a:rPr>
              <a:t>WWAN</a:t>
            </a:r>
            <a:r>
              <a:rPr lang="pl-PL" dirty="0">
                <a:latin typeface="Calibri" charset="0"/>
              </a:rPr>
              <a:t>)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2541F55-8BB7-ED4A-B591-9A7151009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F1C5EEF6-47D1-4B4C-821F-C74B4AD7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56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400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F5F97D-4221-2647-8FA2-4465A569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LoRa</a:t>
            </a:r>
            <a:r>
              <a:rPr lang="pl-PL" dirty="0"/>
              <a:t> (ang. </a:t>
            </a:r>
            <a:r>
              <a:rPr lang="pl-PL" i="1" dirty="0" err="1"/>
              <a:t>Long</a:t>
            </a:r>
            <a:r>
              <a:rPr lang="pl-PL" i="1" dirty="0"/>
              <a:t> </a:t>
            </a:r>
            <a:r>
              <a:rPr lang="pl-PL" i="1" dirty="0" err="1"/>
              <a:t>Range</a:t>
            </a:r>
            <a:r>
              <a:rPr lang="pl-PL" dirty="0"/>
              <a:t>) Alliance – Wprowadzenie</a:t>
            </a:r>
          </a:p>
        </p:txBody>
      </p:sp>
      <p:pic>
        <p:nvPicPr>
          <p:cNvPr id="6" name="Multimedia online 5" descr="LoRa Alliance - Introduction">
            <a:hlinkClick r:id="" action="ppaction://media"/>
            <a:extLst>
              <a:ext uri="{FF2B5EF4-FFF2-40B4-BE49-F238E27FC236}">
                <a16:creationId xmlns:a16="http://schemas.microsoft.com/office/drawing/2014/main" id="{48B3C116-2D8C-5848-8496-4D8B77BA716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AAF13B2-0625-EE49-A993-FF13EC937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96991506-E3F3-4E4A-87A8-94090422A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9284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8393706-4482-2343-9DC7-A8975073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LoRa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D726D10-2E48-684C-8E98-78A528DE2D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dirty="0"/>
              <a:t>Opatentowana cyfrowa technologia bezprzewodowej transmisji danych:</a:t>
            </a:r>
          </a:p>
          <a:p>
            <a:pPr lvl="1"/>
            <a:r>
              <a:rPr lang="pl-PL" dirty="0"/>
              <a:t>Opracowana przez </a:t>
            </a:r>
            <a:r>
              <a:rPr lang="pl-PL" dirty="0" err="1"/>
              <a:t>Cycleo</a:t>
            </a:r>
            <a:r>
              <a:rPr lang="pl-PL" dirty="0"/>
              <a:t> z Grenoble we Francji</a:t>
            </a:r>
          </a:p>
          <a:p>
            <a:pPr lvl="1"/>
            <a:r>
              <a:rPr lang="pl-PL" dirty="0"/>
              <a:t>Nabyta przez </a:t>
            </a:r>
            <a:r>
              <a:rPr lang="pl-PL" dirty="0" err="1"/>
              <a:t>Semtech</a:t>
            </a:r>
            <a:r>
              <a:rPr lang="pl-PL" dirty="0"/>
              <a:t> w 2012 r.</a:t>
            </a:r>
          </a:p>
          <a:p>
            <a:r>
              <a:rPr lang="pl-PL" dirty="0" err="1"/>
              <a:t>LoRa</a:t>
            </a:r>
            <a:r>
              <a:rPr lang="pl-PL" dirty="0"/>
              <a:t> używa wolnych, sub-gigahercowych pasm częstotliwości radiowych, takich jak:</a:t>
            </a:r>
          </a:p>
          <a:p>
            <a:pPr lvl="1"/>
            <a:r>
              <a:rPr lang="pl-PL" dirty="0"/>
              <a:t>169 MHz, 433 MHz, 868 MHz (Europa)</a:t>
            </a:r>
          </a:p>
          <a:p>
            <a:pPr lvl="1"/>
            <a:r>
              <a:rPr lang="pl-PL" dirty="0"/>
              <a:t>915 MHz (Ameryka Północna)</a:t>
            </a:r>
          </a:p>
          <a:p>
            <a:r>
              <a:rPr lang="pl-PL" dirty="0"/>
              <a:t>Transmisje:</a:t>
            </a:r>
          </a:p>
          <a:p>
            <a:pPr lvl="1"/>
            <a:r>
              <a:rPr lang="pl-PL" dirty="0"/>
              <a:t>O bardzo dużym zasięgu (&gt;10 km na obszarach wiejskich)</a:t>
            </a:r>
          </a:p>
          <a:p>
            <a:pPr lvl="1"/>
            <a:r>
              <a:rPr lang="pl-PL" dirty="0"/>
              <a:t>O niskim zużyciu energii</a:t>
            </a:r>
          </a:p>
          <a:p>
            <a:r>
              <a:rPr lang="pl-PL" dirty="0"/>
              <a:t>Technologia składa się z dwóch części:</a:t>
            </a:r>
          </a:p>
          <a:p>
            <a:pPr lvl="1"/>
            <a:r>
              <a:rPr lang="pl-PL" dirty="0" err="1"/>
              <a:t>LoRa</a:t>
            </a:r>
            <a:r>
              <a:rPr lang="pl-PL" dirty="0"/>
              <a:t>, warstwa fizyczna</a:t>
            </a:r>
          </a:p>
          <a:p>
            <a:pPr lvl="1"/>
            <a:r>
              <a:rPr lang="pl-PL" dirty="0" err="1"/>
              <a:t>LoRaWAN</a:t>
            </a:r>
            <a:r>
              <a:rPr lang="pl-PL" dirty="0"/>
              <a:t> (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Range</a:t>
            </a:r>
            <a:r>
              <a:rPr lang="pl-PL" dirty="0"/>
              <a:t> Wide Area Network), górne warstwy</a:t>
            </a:r>
          </a:p>
        </p:txBody>
      </p:sp>
      <p:pic>
        <p:nvPicPr>
          <p:cNvPr id="8" name="Symbol zastępczy zawartości 7" descr="Obraz zawierający obwód&#10;&#10;Opis wygenerowany automatycznie">
            <a:extLst>
              <a:ext uri="{FF2B5EF4-FFF2-40B4-BE49-F238E27FC236}">
                <a16:creationId xmlns:a16="http://schemas.microsoft.com/office/drawing/2014/main" id="{849D13F5-02FA-454A-86B7-0C602F5DE9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66000" y="1981994"/>
            <a:ext cx="2794000" cy="4038600"/>
          </a:xfrm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0AB21EF-959D-4F41-93ED-8CEC3ABA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E07DAD6-C052-2F4E-BA20-C654960D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58</a:t>
            </a:fld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BEE4CAD-1E6D-774D-A6AE-36D860AA1FA7}"/>
              </a:ext>
            </a:extLst>
          </p:cNvPr>
          <p:cNvSpPr txBox="1"/>
          <p:nvPr/>
        </p:nvSpPr>
        <p:spPr>
          <a:xfrm>
            <a:off x="7366000" y="6020594"/>
            <a:ext cx="279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>
                <a:hlinkClick r:id="rId3" tooltip="https://en.wikipedia.org/wiki/Lorawan"/>
              </a:rPr>
              <a:t>To zdjęcie</a:t>
            </a:r>
            <a:r>
              <a:rPr lang="pl-PL" sz="900"/>
              <a:t>, autor: Nieznany autor, licencja: </a:t>
            </a:r>
            <a:r>
              <a:rPr lang="pl-PL" sz="900">
                <a:hlinkClick r:id="rId4" tooltip="https://creativecommons.org/licenses/by-sa/3.0/"/>
              </a:rPr>
              <a:t>CC BY-SA</a:t>
            </a:r>
            <a:endParaRPr lang="pl-PL" sz="900"/>
          </a:p>
        </p:txBody>
      </p:sp>
    </p:spTree>
    <p:extLst>
      <p:ext uri="{BB962C8B-B14F-4D97-AF65-F5344CB8AC3E}">
        <p14:creationId xmlns:p14="http://schemas.microsoft.com/office/powerpoint/2010/main" val="1439837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3774009-5CDA-0041-982A-5496E6CEB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Co dalej z IEEE 802?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E9FA8768-A82E-1548-8385-CA5EA9C5C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C6C262-18E6-7D4F-993D-DBBB169D0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5F2CAC2E-3A1B-2A40-820D-2A065FAC9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59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3206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l-PL" dirty="0">
                <a:latin typeface="Calibri" charset="0"/>
              </a:rPr>
              <a:t>Elementy infrastruktury sieci bezprzewodowych</a:t>
            </a:r>
            <a:endParaRPr lang="pl-PL" dirty="0">
              <a:ea typeface="+mj-ea"/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l-PL">
              <a:ea typeface="+mn-ea"/>
            </a:endParaRP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F6F8-7471-8442-B431-A0541F6CA135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6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6212B92-FF1B-6B43-A325-9A66A26CB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Przyszłość standardów IEEE 802</a:t>
            </a:r>
          </a:p>
        </p:txBody>
      </p:sp>
      <p:pic>
        <p:nvPicPr>
          <p:cNvPr id="6" name="Multimedia online 5" descr="The Future of IEEE's 802 Standards">
            <a:hlinkClick r:id="" action="ppaction://media"/>
            <a:extLst>
              <a:ext uri="{FF2B5EF4-FFF2-40B4-BE49-F238E27FC236}">
                <a16:creationId xmlns:a16="http://schemas.microsoft.com/office/drawing/2014/main" id="{BE5CF48C-0849-294C-BEDC-771CBD5CC30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E4CA9CE-844B-BE45-B2F2-C8E82969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9781B85-B862-ED45-99B0-30985FAF4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60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2789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Elementy infrastruktury sieci bezprzewodowych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pl-PL" sz="3600" b="1" dirty="0">
                <a:solidFill>
                  <a:schemeClr val="accent2"/>
                </a:solidFill>
              </a:rPr>
              <a:t>Karty sieciowe</a:t>
            </a:r>
            <a:r>
              <a:rPr lang="pl-PL" sz="3600" dirty="0"/>
              <a:t>,</a:t>
            </a: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Wbudowane</a:t>
            </a:r>
            <a:r>
              <a:rPr lang="pl-PL" sz="3200" dirty="0"/>
              <a:t>, lub</a:t>
            </a: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Podłączane</a:t>
            </a:r>
            <a:r>
              <a:rPr lang="pl-PL" sz="3200" dirty="0"/>
              <a:t> (najczęściej złączem):</a:t>
            </a:r>
          </a:p>
          <a:p>
            <a:pPr lvl="2">
              <a:lnSpc>
                <a:spcPct val="100000"/>
              </a:lnSpc>
            </a:pPr>
            <a:r>
              <a:rPr lang="pl-PL" sz="2800" b="1" dirty="0">
                <a:solidFill>
                  <a:schemeClr val="accent2"/>
                </a:solidFill>
              </a:rPr>
              <a:t>PCI</a:t>
            </a:r>
          </a:p>
          <a:p>
            <a:pPr lvl="2">
              <a:lnSpc>
                <a:spcPct val="100000"/>
              </a:lnSpc>
            </a:pPr>
            <a:r>
              <a:rPr lang="pl-PL" sz="2800" b="1" dirty="0">
                <a:solidFill>
                  <a:schemeClr val="accent2"/>
                </a:solidFill>
              </a:rPr>
              <a:t>USB</a:t>
            </a:r>
          </a:p>
          <a:p>
            <a:pPr lvl="2">
              <a:lnSpc>
                <a:spcPct val="100000"/>
              </a:lnSpc>
            </a:pPr>
            <a:r>
              <a:rPr lang="pl-PL" sz="2800" b="1" dirty="0">
                <a:solidFill>
                  <a:schemeClr val="accent2"/>
                </a:solidFill>
              </a:rPr>
              <a:t>PCMCIA</a:t>
            </a:r>
          </a:p>
          <a:p>
            <a:pPr>
              <a:lnSpc>
                <a:spcPct val="100000"/>
              </a:lnSpc>
            </a:pPr>
            <a:r>
              <a:rPr lang="pl-PL" sz="3600" dirty="0"/>
              <a:t>Punkty dostępowe</a:t>
            </a:r>
            <a:br>
              <a:rPr lang="pl-PL" sz="3600" dirty="0"/>
            </a:br>
            <a:r>
              <a:rPr lang="pl-PL" sz="3600" dirty="0"/>
              <a:t>(ang. </a:t>
            </a:r>
            <a:r>
              <a:rPr lang="pl-PL" sz="3600" b="1" i="1" dirty="0">
                <a:solidFill>
                  <a:schemeClr val="accent2"/>
                </a:solidFill>
              </a:rPr>
              <a:t>Access Point</a:t>
            </a:r>
            <a:r>
              <a:rPr lang="pl-PL" sz="3600" dirty="0"/>
              <a:t>)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pl-PL" sz="3600" b="1" dirty="0">
                <a:solidFill>
                  <a:schemeClr val="accent2"/>
                </a:solidFill>
              </a:rPr>
              <a:t>Anteny</a:t>
            </a:r>
          </a:p>
          <a:p>
            <a:pPr>
              <a:lnSpc>
                <a:spcPct val="100000"/>
              </a:lnSpc>
            </a:pPr>
            <a:r>
              <a:rPr lang="pl-PL" sz="3600" dirty="0"/>
              <a:t>Pozostałe:</a:t>
            </a: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Kable</a:t>
            </a: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Złącza</a:t>
            </a: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Konektory</a:t>
            </a: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Przejściówki</a:t>
            </a: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Rozdzielacze antenowe</a:t>
            </a:r>
          </a:p>
          <a:p>
            <a:pPr lvl="1"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Terminatory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2504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l-PL" dirty="0">
                <a:latin typeface="Calibri" charset="0"/>
              </a:rPr>
              <a:t>Zalety sieci bezprzewodowych</a:t>
            </a:r>
            <a:endParaRPr lang="pl-PL" dirty="0">
              <a:ea typeface="+mj-ea"/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l-PL">
              <a:ea typeface="+mn-ea"/>
            </a:endParaRP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1F6F8-7471-8442-B431-A0541F6CA135}" type="datetime1">
              <a:rPr lang="pl-PL" smtClean="0"/>
              <a:t>06.12.2020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1240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Zalety sieci bezprzewodowych</a:t>
            </a:r>
          </a:p>
        </p:txBody>
      </p:sp>
      <p:sp>
        <p:nvSpPr>
          <p:cNvPr id="7" name="Symbol zastępczy zawartości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Mobilność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– końcówki mogą się przemieszczać 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Łatwość instalacji </a:t>
            </a:r>
            <a:r>
              <a:rPr lang="pl-PL" sz="3200" dirty="0"/>
              <a:t>– nie trzeba kłaść przewodów 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Elastyczność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– łatwe dokładanie nowych końcówek 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2"/>
                </a:solidFill>
              </a:rPr>
              <a:t>Zasięg</a:t>
            </a:r>
            <a:r>
              <a:rPr lang="pl-PL" sz="3200" dirty="0">
                <a:solidFill>
                  <a:schemeClr val="accent2"/>
                </a:solidFill>
              </a:rPr>
              <a:t> </a:t>
            </a:r>
            <a:r>
              <a:rPr lang="pl-PL" sz="3200" dirty="0"/>
              <a:t>– od kilku mikrometrów do kilkudziesięciu kilometrów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0" y="2096294"/>
            <a:ext cx="5080000" cy="3810000"/>
          </a:xfrm>
        </p:spPr>
      </p:pic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06.12.2020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8" name="TextBox 7"/>
          <p:cNvSpPr txBox="1"/>
          <p:nvPr/>
        </p:nvSpPr>
        <p:spPr>
          <a:xfrm>
            <a:off x="6223000" y="5906294"/>
            <a:ext cx="5080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CC BY-SA 3.0, </a:t>
            </a:r>
            <a:r>
              <a:rPr lang="en-GB" sz="800" dirty="0">
                <a:hlinkClick r:id="rId3"/>
              </a:rPr>
              <a:t>https://commons.wikimedia.org/w/index.php?curid=427615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146652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2994</Words>
  <Application>Microsoft Macintosh PowerPoint</Application>
  <PresentationFormat>Panoramiczny</PresentationFormat>
  <Paragraphs>528</Paragraphs>
  <Slides>60</Slides>
  <Notes>18</Notes>
  <HiddenSlides>0</HiddenSlides>
  <MMClips>13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Motyw pakietu Office</vt:lpstr>
      <vt:lpstr>Media transmisyjne – transmisja bezprzewodowa</vt:lpstr>
      <vt:lpstr>Plan wykładu</vt:lpstr>
      <vt:lpstr>Definicje bezprzewodowej sieci komputerowej</vt:lpstr>
      <vt:lpstr>Definicja bezprzewodowej sieci komputerowej (1/2)</vt:lpstr>
      <vt:lpstr>Definicja bezprzewodowej sieci komputerowej (2/2)</vt:lpstr>
      <vt:lpstr>Elementy infrastruktury sieci bezprzewodowych</vt:lpstr>
      <vt:lpstr>Elementy infrastruktury sieci bezprzewodowych </vt:lpstr>
      <vt:lpstr>Zalety sieci bezprzewodowych</vt:lpstr>
      <vt:lpstr>Zalety sieci bezprzewodowych</vt:lpstr>
      <vt:lpstr>Standardy – w tym Institute of Electrical and Electronics Engineers (IEEE) 802 – dla bezprzewodowych sieci komputerowych</vt:lpstr>
      <vt:lpstr>Typy sieci: LAN, WAN, PAN, CAN, MAN, SAN, WLAN</vt:lpstr>
      <vt:lpstr>Typy sieci komputerowych według zakresu przestrzennego</vt:lpstr>
      <vt:lpstr>Standardy – w tym Institute of Electrical and Electronics Engineers (IEEE) 802 – dla bezprzewodowych sieci komputerowych</vt:lpstr>
      <vt:lpstr>Bezprzewodowa sieć o zasięgu ciała/osobistym i Internet rzeczy</vt:lpstr>
      <vt:lpstr>Wyjaśnienie węzłów czujników bezprzewodowych: Wi-Fi kontra ZigBee</vt:lpstr>
      <vt:lpstr>ZigBee (IEEE 802.15.2)</vt:lpstr>
      <vt:lpstr>Z-Wave – co to jest?</vt:lpstr>
      <vt:lpstr>Bluetooth (IEEE 802.15.1)</vt:lpstr>
      <vt:lpstr>Z-Wave</vt:lpstr>
      <vt:lpstr>Thread – przyszłość komunikacji „każdy z każdym” (ang. mesh)</vt:lpstr>
      <vt:lpstr>Thread (IEEE 802.15.4)</vt:lpstr>
      <vt:lpstr>Standardy – w tym Institute of Electrical and Electronics Engineers (IEEE) 802 – dla bezprzewodowych sieci komputerowych</vt:lpstr>
      <vt:lpstr>Co to jest WLAN?</vt:lpstr>
      <vt:lpstr>IEEE 802 – standardy sieci LAN i MAN</vt:lpstr>
      <vt:lpstr>Wybrane (bezprzewodowe) grupy standardów IEEE 802</vt:lpstr>
      <vt:lpstr>IEEE 802.11 (“Wireless LANs”) – cechy wspólne</vt:lpstr>
      <vt:lpstr>Standardy IEEE 802.11</vt:lpstr>
      <vt:lpstr>Zakres częstotliwości fal radiowych dla IEEE 802.11 </vt:lpstr>
      <vt:lpstr>Przegląd wybranych standardów IEEE 802.11 i ich daty publikacji</vt:lpstr>
      <vt:lpstr>Różne prędkości Wi-Fi b g n na routerze WIFI</vt:lpstr>
      <vt:lpstr>IEEE 802.11 (IEEE 802.11 Legacy)</vt:lpstr>
      <vt:lpstr>IEEE 802.11b</vt:lpstr>
      <vt:lpstr>Zasięg IEEE 802.11b </vt:lpstr>
      <vt:lpstr>802.11b+ jako modyfikacja IEEE 802.11b</vt:lpstr>
      <vt:lpstr>Standard IEEE 802.11a </vt:lpstr>
      <vt:lpstr>Popularność standardu IEEE 802.11a</vt:lpstr>
      <vt:lpstr>Standard IEEE 802.11g </vt:lpstr>
      <vt:lpstr>Kompatybilność urządzeń IEEE 802.11g ze standardem</vt:lpstr>
      <vt:lpstr>802.11 super G</vt:lpstr>
      <vt:lpstr>Standard IEEE 802.11n </vt:lpstr>
      <vt:lpstr>Standard IEEE 802.11ac</vt:lpstr>
      <vt:lpstr>Jaka jest różnica między standardem 802.11n a 802.11ac?</vt:lpstr>
      <vt:lpstr>Wprowadzanie Wi-Fi w erę 5G z częstotliwością 60 GHz</vt:lpstr>
      <vt:lpstr>Standard IEEE 802.11ad</vt:lpstr>
      <vt:lpstr>Standard IEEE 802.11ah</vt:lpstr>
      <vt:lpstr>802.11ax zapewnia bezprecedensową pojemność i wydajność Wi-Fi</vt:lpstr>
      <vt:lpstr>Standard IEEE 802.11ax</vt:lpstr>
      <vt:lpstr>Standard IEEE 802.11ay</vt:lpstr>
      <vt:lpstr>Wybrane, inne standardy IEEE 802.11 </vt:lpstr>
      <vt:lpstr>Problem kompatybilności urządzeń</vt:lpstr>
      <vt:lpstr>Certyfikaty WiFi </vt:lpstr>
      <vt:lpstr>Standardy – w tym Institute of Electrical and Electronics Engineers (IEEE) 802 – dla bezprzewodowych sieci komputerowych</vt:lpstr>
      <vt:lpstr>Miejska sieć bezprzewodowa – co to jest WiMAX...</vt:lpstr>
      <vt:lpstr>WiMAX (IEEE 802.16, “Broadband Wireless Metropolitan Area Networks”) – 1/2</vt:lpstr>
      <vt:lpstr>WiMAX (IEEE 802.16, “Broadband Wireless Metropolitan Area Networks”) – 2/2</vt:lpstr>
      <vt:lpstr>Standardy – w tym Institute of Electrical and Electronics Engineers (IEEE) 802 – dla bezprzewodowych sieci komputerowych</vt:lpstr>
      <vt:lpstr>LoRa (ang. Long Range) Alliance – Wprowadzenie</vt:lpstr>
      <vt:lpstr>LoRa</vt:lpstr>
      <vt:lpstr>Co dalej z IEEE 802?</vt:lpstr>
      <vt:lpstr>Przyszłość standardów IEEE 802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Media transmisyjne – transmisja bezprzewodowa</dc:title>
  <dc:creator>Mikołaj Leszczuk</dc:creator>
  <cp:lastModifiedBy>Mikołaj Leszczuk</cp:lastModifiedBy>
  <cp:revision>1</cp:revision>
  <dcterms:created xsi:type="dcterms:W3CDTF">2020-12-06T13:30:29Z</dcterms:created>
  <dcterms:modified xsi:type="dcterms:W3CDTF">2020-12-06T15:21:50Z</dcterms:modified>
</cp:coreProperties>
</file>